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.jpg"/>
  <Default Extension="png" ContentType="image/png"/>
  <Default Extension="rels" ContentType="application/vnd.openxmlformats-package.relationships+xml"/>
  <Override PartName="/customXml/itemProps359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6.xml" ContentType="application/vnd.openxmlformats-officedocument.presentationml.tags+xml"/>
  <Override PartName="/ppt/tags/tag360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8" r:id="rId4"/>
    <p:sldId id="273" r:id="rId5"/>
    <p:sldId id="259" r:id="rId6"/>
    <p:sldId id="274" r:id="rId7"/>
    <p:sldId id="260" r:id="rId8"/>
    <p:sldId id="275" r:id="rId9"/>
    <p:sldId id="262" r:id="rId10"/>
    <p:sldId id="268" r:id="rId11"/>
    <p:sldId id="265" r:id="rId12"/>
    <p:sldId id="270" r:id="rId13"/>
    <p:sldId id="264" r:id="rId14"/>
    <p:sldId id="284" r:id="rId15"/>
    <p:sldId id="285" r:id="rId16"/>
    <p:sldId id="286" r:id="rId17"/>
    <p:sldId id="287" r:id="rId18"/>
    <p:sldId id="276" r:id="rId19"/>
    <p:sldId id="263" r:id="rId20"/>
    <p:sldId id="277" r:id="rId21"/>
    <p:sldId id="278" r:id="rId22"/>
    <p:sldId id="279" r:id="rId23"/>
    <p:sldId id="280" r:id="rId24"/>
    <p:sldId id="281" r:id="rId25"/>
    <p:sldId id="282" r:id="rId26"/>
    <p:sldId id="283" r:id="rId27"/>
  </p:sldIdLst>
  <p:sldSz cx="12192000" cy="6858000"/>
  <p:notesSz cx="6858000" cy="9144000"/>
  <p:custDataLst>
    <p:tags r:id="rId3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6" userDrawn="1">
          <p15:clr>
            <a:srgbClr val="A4A3A4"/>
          </p15:clr>
        </p15:guide>
        <p15:guide id="2" pos="377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99D82"/>
    <a:srgbClr val="A5E1FD"/>
    <a:srgbClr val="A0BBC2"/>
    <a:srgbClr val="70A4D1"/>
    <a:srgbClr val="FFFFFF"/>
    <a:srgbClr val="D2F0FE"/>
    <a:srgbClr val="DCDCDC"/>
    <a:srgbClr val="F0F0F0"/>
    <a:srgbClr val="E6E6E6"/>
    <a:srgbClr val="C8C8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99" d="100"/>
          <a:sy n="99" d="100"/>
        </p:scale>
        <p:origin x="84" y="582"/>
      </p:cViewPr>
      <p:guideLst>
        <p:guide orient="horz" pos="2136"/>
        <p:guide pos="3777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3" Type="http://schemas.openxmlformats.org/officeDocument/2006/relationships/tags" Target="tags/tag360.xml"/><Relationship Id="rId32" Type="http://schemas.openxmlformats.org/officeDocument/2006/relationships/customXml" Target="../customXml/item1.xml"/><Relationship Id="rId31" Type="http://schemas.openxmlformats.org/officeDocument/2006/relationships/customXmlProps" Target="../customXml/itemProps359.xml"/><Relationship Id="rId30" Type="http://schemas.openxmlformats.org/officeDocument/2006/relationships/tableStyles" Target="tableStyles.xml"/><Relationship Id="rId3" Type="http://schemas.openxmlformats.org/officeDocument/2006/relationships/slide" Target="slides/slide1.xml"/><Relationship Id="rId29" Type="http://schemas.openxmlformats.org/officeDocument/2006/relationships/viewProps" Target="viewProps.xml"/><Relationship Id="rId28" Type="http://schemas.openxmlformats.org/officeDocument/2006/relationships/presProps" Target="presProps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tags" Target="../tags/tag67.xml"/><Relationship Id="rId6" Type="http://schemas.openxmlformats.org/officeDocument/2006/relationships/tags" Target="../tags/tag66.xml"/><Relationship Id="rId5" Type="http://schemas.openxmlformats.org/officeDocument/2006/relationships/image" Target="../media/image2.png"/><Relationship Id="rId4" Type="http://schemas.openxmlformats.org/officeDocument/2006/relationships/tags" Target="../tags/tag65.xml"/><Relationship Id="rId3" Type="http://schemas.openxmlformats.org/officeDocument/2006/relationships/tags" Target="../tags/tag64.xml"/><Relationship Id="rId2" Type="http://schemas.openxmlformats.org/officeDocument/2006/relationships/tags" Target="../tags/tag63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.jpeg"/><Relationship Id="rId8" Type="http://schemas.openxmlformats.org/officeDocument/2006/relationships/tags" Target="../tags/tag165.xml"/><Relationship Id="rId7" Type="http://schemas.openxmlformats.org/officeDocument/2006/relationships/image" Target="../media/image10.jpeg"/><Relationship Id="rId6" Type="http://schemas.openxmlformats.org/officeDocument/2006/relationships/tags" Target="../tags/tag164.xml"/><Relationship Id="rId5" Type="http://schemas.openxmlformats.org/officeDocument/2006/relationships/tags" Target="../tags/tag163.xml"/><Relationship Id="rId4" Type="http://schemas.openxmlformats.org/officeDocument/2006/relationships/tags" Target="../tags/tag162.xml"/><Relationship Id="rId3" Type="http://schemas.openxmlformats.org/officeDocument/2006/relationships/tags" Target="../tags/tag161.xml"/><Relationship Id="rId26" Type="http://schemas.openxmlformats.org/officeDocument/2006/relationships/slideLayout" Target="../slideLayouts/slideLayout1.xml"/><Relationship Id="rId25" Type="http://schemas.openxmlformats.org/officeDocument/2006/relationships/tags" Target="../tags/tag180.xml"/><Relationship Id="rId24" Type="http://schemas.openxmlformats.org/officeDocument/2006/relationships/tags" Target="../tags/tag179.xml"/><Relationship Id="rId23" Type="http://schemas.openxmlformats.org/officeDocument/2006/relationships/tags" Target="../tags/tag178.xml"/><Relationship Id="rId22" Type="http://schemas.openxmlformats.org/officeDocument/2006/relationships/tags" Target="../tags/tag177.xml"/><Relationship Id="rId21" Type="http://schemas.openxmlformats.org/officeDocument/2006/relationships/tags" Target="../tags/tag176.xml"/><Relationship Id="rId20" Type="http://schemas.openxmlformats.org/officeDocument/2006/relationships/tags" Target="../tags/tag175.xml"/><Relationship Id="rId2" Type="http://schemas.openxmlformats.org/officeDocument/2006/relationships/tags" Target="../tags/tag160.xml"/><Relationship Id="rId19" Type="http://schemas.openxmlformats.org/officeDocument/2006/relationships/tags" Target="../tags/tag174.xml"/><Relationship Id="rId18" Type="http://schemas.openxmlformats.org/officeDocument/2006/relationships/tags" Target="../tags/tag173.xml"/><Relationship Id="rId17" Type="http://schemas.openxmlformats.org/officeDocument/2006/relationships/tags" Target="../tags/tag172.xml"/><Relationship Id="rId16" Type="http://schemas.openxmlformats.org/officeDocument/2006/relationships/tags" Target="../tags/tag171.xml"/><Relationship Id="rId15" Type="http://schemas.openxmlformats.org/officeDocument/2006/relationships/tags" Target="../tags/tag170.xml"/><Relationship Id="rId14" Type="http://schemas.openxmlformats.org/officeDocument/2006/relationships/tags" Target="../tags/tag169.xml"/><Relationship Id="rId13" Type="http://schemas.openxmlformats.org/officeDocument/2006/relationships/tags" Target="../tags/tag168.xml"/><Relationship Id="rId12" Type="http://schemas.openxmlformats.org/officeDocument/2006/relationships/tags" Target="../tags/tag167.xml"/><Relationship Id="rId11" Type="http://schemas.openxmlformats.org/officeDocument/2006/relationships/image" Target="../media/image12.jpeg"/><Relationship Id="rId10" Type="http://schemas.openxmlformats.org/officeDocument/2006/relationships/tags" Target="../tags/tag166.xml"/><Relationship Id="rId1" Type="http://schemas.openxmlformats.org/officeDocument/2006/relationships/image" Target="../media/image1.jpe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image" Target="../media/image14.jpeg"/><Relationship Id="rId8" Type="http://schemas.openxmlformats.org/officeDocument/2006/relationships/tags" Target="../tags/tag186.xml"/><Relationship Id="rId7" Type="http://schemas.openxmlformats.org/officeDocument/2006/relationships/image" Target="../media/image13.jpeg"/><Relationship Id="rId6" Type="http://schemas.openxmlformats.org/officeDocument/2006/relationships/tags" Target="../tags/tag185.xml"/><Relationship Id="rId5" Type="http://schemas.openxmlformats.org/officeDocument/2006/relationships/tags" Target="../tags/tag184.xml"/><Relationship Id="rId4" Type="http://schemas.openxmlformats.org/officeDocument/2006/relationships/tags" Target="../tags/tag183.xml"/><Relationship Id="rId3" Type="http://schemas.openxmlformats.org/officeDocument/2006/relationships/tags" Target="../tags/tag182.xml"/><Relationship Id="rId29" Type="http://schemas.openxmlformats.org/officeDocument/2006/relationships/slideLayout" Target="../slideLayouts/slideLayout1.xml"/><Relationship Id="rId28" Type="http://schemas.openxmlformats.org/officeDocument/2006/relationships/tags" Target="../tags/tag205.xml"/><Relationship Id="rId27" Type="http://schemas.openxmlformats.org/officeDocument/2006/relationships/tags" Target="../tags/tag204.xml"/><Relationship Id="rId26" Type="http://schemas.openxmlformats.org/officeDocument/2006/relationships/tags" Target="../tags/tag203.xml"/><Relationship Id="rId25" Type="http://schemas.openxmlformats.org/officeDocument/2006/relationships/tags" Target="../tags/tag202.xml"/><Relationship Id="rId24" Type="http://schemas.openxmlformats.org/officeDocument/2006/relationships/tags" Target="../tags/tag201.xml"/><Relationship Id="rId23" Type="http://schemas.openxmlformats.org/officeDocument/2006/relationships/tags" Target="../tags/tag200.xml"/><Relationship Id="rId22" Type="http://schemas.openxmlformats.org/officeDocument/2006/relationships/tags" Target="../tags/tag199.xml"/><Relationship Id="rId21" Type="http://schemas.openxmlformats.org/officeDocument/2006/relationships/tags" Target="../tags/tag198.xml"/><Relationship Id="rId20" Type="http://schemas.openxmlformats.org/officeDocument/2006/relationships/tags" Target="../tags/tag197.xml"/><Relationship Id="rId2" Type="http://schemas.openxmlformats.org/officeDocument/2006/relationships/tags" Target="../tags/tag181.xml"/><Relationship Id="rId19" Type="http://schemas.openxmlformats.org/officeDocument/2006/relationships/tags" Target="../tags/tag196.xml"/><Relationship Id="rId18" Type="http://schemas.openxmlformats.org/officeDocument/2006/relationships/tags" Target="../tags/tag195.xml"/><Relationship Id="rId17" Type="http://schemas.openxmlformats.org/officeDocument/2006/relationships/tags" Target="../tags/tag194.xml"/><Relationship Id="rId16" Type="http://schemas.openxmlformats.org/officeDocument/2006/relationships/tags" Target="../tags/tag193.xml"/><Relationship Id="rId15" Type="http://schemas.openxmlformats.org/officeDocument/2006/relationships/tags" Target="../tags/tag192.xml"/><Relationship Id="rId14" Type="http://schemas.openxmlformats.org/officeDocument/2006/relationships/tags" Target="../tags/tag191.xml"/><Relationship Id="rId13" Type="http://schemas.openxmlformats.org/officeDocument/2006/relationships/tags" Target="../tags/tag190.xml"/><Relationship Id="rId12" Type="http://schemas.openxmlformats.org/officeDocument/2006/relationships/tags" Target="../tags/tag189.xml"/><Relationship Id="rId11" Type="http://schemas.openxmlformats.org/officeDocument/2006/relationships/tags" Target="../tags/tag188.xml"/><Relationship Id="rId10" Type="http://schemas.openxmlformats.org/officeDocument/2006/relationships/tags" Target="../tags/tag187.xml"/><Relationship Id="rId1" Type="http://schemas.openxmlformats.org/officeDocument/2006/relationships/image" Target="../media/image1.jpe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tags" Target="../tags/tag211.xml"/><Relationship Id="rId8" Type="http://schemas.openxmlformats.org/officeDocument/2006/relationships/image" Target="../media/image16.png"/><Relationship Id="rId7" Type="http://schemas.openxmlformats.org/officeDocument/2006/relationships/tags" Target="../tags/tag210.xml"/><Relationship Id="rId6" Type="http://schemas.openxmlformats.org/officeDocument/2006/relationships/image" Target="../media/image15.png"/><Relationship Id="rId5" Type="http://schemas.openxmlformats.org/officeDocument/2006/relationships/tags" Target="../tags/tag209.xml"/><Relationship Id="rId4" Type="http://schemas.openxmlformats.org/officeDocument/2006/relationships/tags" Target="../tags/tag208.xml"/><Relationship Id="rId3" Type="http://schemas.openxmlformats.org/officeDocument/2006/relationships/tags" Target="../tags/tag207.xml"/><Relationship Id="rId2" Type="http://schemas.openxmlformats.org/officeDocument/2006/relationships/tags" Target="../tags/tag206.xml"/><Relationship Id="rId19" Type="http://schemas.openxmlformats.org/officeDocument/2006/relationships/slideLayout" Target="../slideLayouts/slideLayout1.xml"/><Relationship Id="rId18" Type="http://schemas.openxmlformats.org/officeDocument/2006/relationships/tags" Target="../tags/tag217.xml"/><Relationship Id="rId17" Type="http://schemas.openxmlformats.org/officeDocument/2006/relationships/image" Target="../media/image19.png"/><Relationship Id="rId16" Type="http://schemas.openxmlformats.org/officeDocument/2006/relationships/tags" Target="../tags/tag216.xml"/><Relationship Id="rId15" Type="http://schemas.openxmlformats.org/officeDocument/2006/relationships/tags" Target="../tags/tag215.xml"/><Relationship Id="rId14" Type="http://schemas.openxmlformats.org/officeDocument/2006/relationships/image" Target="../media/image18.png"/><Relationship Id="rId13" Type="http://schemas.openxmlformats.org/officeDocument/2006/relationships/tags" Target="../tags/tag214.xml"/><Relationship Id="rId12" Type="http://schemas.openxmlformats.org/officeDocument/2006/relationships/tags" Target="../tags/tag213.xml"/><Relationship Id="rId11" Type="http://schemas.openxmlformats.org/officeDocument/2006/relationships/image" Target="../media/image17.png"/><Relationship Id="rId10" Type="http://schemas.openxmlformats.org/officeDocument/2006/relationships/tags" Target="../tags/tag212.xml"/><Relationship Id="rId1" Type="http://schemas.openxmlformats.org/officeDocument/2006/relationships/image" Target="../media/image1.jpe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tags" Target="../tags/tag223.xml"/><Relationship Id="rId8" Type="http://schemas.openxmlformats.org/officeDocument/2006/relationships/image" Target="../media/image21.png"/><Relationship Id="rId7" Type="http://schemas.openxmlformats.org/officeDocument/2006/relationships/tags" Target="../tags/tag222.xml"/><Relationship Id="rId6" Type="http://schemas.openxmlformats.org/officeDocument/2006/relationships/image" Target="../media/image20.png"/><Relationship Id="rId5" Type="http://schemas.openxmlformats.org/officeDocument/2006/relationships/tags" Target="../tags/tag221.xml"/><Relationship Id="rId4" Type="http://schemas.openxmlformats.org/officeDocument/2006/relationships/tags" Target="../tags/tag220.xml"/><Relationship Id="rId3" Type="http://schemas.openxmlformats.org/officeDocument/2006/relationships/tags" Target="../tags/tag219.xml"/><Relationship Id="rId2" Type="http://schemas.openxmlformats.org/officeDocument/2006/relationships/tags" Target="../tags/tag218.xml"/><Relationship Id="rId14" Type="http://schemas.openxmlformats.org/officeDocument/2006/relationships/slideLayout" Target="../slideLayouts/slideLayout1.xml"/><Relationship Id="rId13" Type="http://schemas.openxmlformats.org/officeDocument/2006/relationships/tags" Target="../tags/tag227.xml"/><Relationship Id="rId12" Type="http://schemas.openxmlformats.org/officeDocument/2006/relationships/tags" Target="../tags/tag226.xml"/><Relationship Id="rId11" Type="http://schemas.openxmlformats.org/officeDocument/2006/relationships/tags" Target="../tags/tag225.xml"/><Relationship Id="rId10" Type="http://schemas.openxmlformats.org/officeDocument/2006/relationships/tags" Target="../tags/tag224.xml"/><Relationship Id="rId1" Type="http://schemas.openxmlformats.org/officeDocument/2006/relationships/image" Target="../media/image1.jpe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tags" Target="../tags/tag233.xml"/><Relationship Id="rId8" Type="http://schemas.openxmlformats.org/officeDocument/2006/relationships/image" Target="../media/image23.png"/><Relationship Id="rId7" Type="http://schemas.openxmlformats.org/officeDocument/2006/relationships/tags" Target="../tags/tag232.xml"/><Relationship Id="rId6" Type="http://schemas.openxmlformats.org/officeDocument/2006/relationships/image" Target="../media/image22.png"/><Relationship Id="rId5" Type="http://schemas.openxmlformats.org/officeDocument/2006/relationships/tags" Target="../tags/tag231.xml"/><Relationship Id="rId4" Type="http://schemas.openxmlformats.org/officeDocument/2006/relationships/tags" Target="../tags/tag230.xml"/><Relationship Id="rId3" Type="http://schemas.openxmlformats.org/officeDocument/2006/relationships/tags" Target="../tags/tag229.xml"/><Relationship Id="rId24" Type="http://schemas.openxmlformats.org/officeDocument/2006/relationships/slideLayout" Target="../slideLayouts/slideLayout1.xml"/><Relationship Id="rId23" Type="http://schemas.openxmlformats.org/officeDocument/2006/relationships/tags" Target="../tags/tag246.xml"/><Relationship Id="rId22" Type="http://schemas.openxmlformats.org/officeDocument/2006/relationships/tags" Target="../tags/tag245.xml"/><Relationship Id="rId21" Type="http://schemas.openxmlformats.org/officeDocument/2006/relationships/tags" Target="../tags/tag244.xml"/><Relationship Id="rId20" Type="http://schemas.openxmlformats.org/officeDocument/2006/relationships/tags" Target="../tags/tag243.xml"/><Relationship Id="rId2" Type="http://schemas.openxmlformats.org/officeDocument/2006/relationships/tags" Target="../tags/tag228.xml"/><Relationship Id="rId19" Type="http://schemas.openxmlformats.org/officeDocument/2006/relationships/tags" Target="../tags/tag242.xml"/><Relationship Id="rId18" Type="http://schemas.openxmlformats.org/officeDocument/2006/relationships/tags" Target="../tags/tag241.xml"/><Relationship Id="rId17" Type="http://schemas.openxmlformats.org/officeDocument/2006/relationships/tags" Target="../tags/tag240.xml"/><Relationship Id="rId16" Type="http://schemas.openxmlformats.org/officeDocument/2006/relationships/tags" Target="../tags/tag239.xml"/><Relationship Id="rId15" Type="http://schemas.openxmlformats.org/officeDocument/2006/relationships/tags" Target="../tags/tag238.xml"/><Relationship Id="rId14" Type="http://schemas.openxmlformats.org/officeDocument/2006/relationships/tags" Target="../tags/tag237.xml"/><Relationship Id="rId13" Type="http://schemas.openxmlformats.org/officeDocument/2006/relationships/tags" Target="../tags/tag236.xml"/><Relationship Id="rId12" Type="http://schemas.openxmlformats.org/officeDocument/2006/relationships/tags" Target="../tags/tag235.xml"/><Relationship Id="rId11" Type="http://schemas.openxmlformats.org/officeDocument/2006/relationships/tags" Target="../tags/tag234.xml"/><Relationship Id="rId10" Type="http://schemas.openxmlformats.org/officeDocument/2006/relationships/image" Target="../media/image24.png"/><Relationship Id="rId1" Type="http://schemas.openxmlformats.org/officeDocument/2006/relationships/image" Target="../media/image1.jpeg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tags" Target="../tags/tag252.xml"/><Relationship Id="rId8" Type="http://schemas.openxmlformats.org/officeDocument/2006/relationships/image" Target="../media/image26.png"/><Relationship Id="rId7" Type="http://schemas.openxmlformats.org/officeDocument/2006/relationships/tags" Target="../tags/tag251.xml"/><Relationship Id="rId6" Type="http://schemas.openxmlformats.org/officeDocument/2006/relationships/image" Target="../media/image25.png"/><Relationship Id="rId5" Type="http://schemas.openxmlformats.org/officeDocument/2006/relationships/tags" Target="../tags/tag250.xml"/><Relationship Id="rId4" Type="http://schemas.openxmlformats.org/officeDocument/2006/relationships/tags" Target="../tags/tag249.xml"/><Relationship Id="rId3" Type="http://schemas.openxmlformats.org/officeDocument/2006/relationships/tags" Target="../tags/tag248.xml"/><Relationship Id="rId2" Type="http://schemas.openxmlformats.org/officeDocument/2006/relationships/tags" Target="../tags/tag247.xml"/><Relationship Id="rId16" Type="http://schemas.openxmlformats.org/officeDocument/2006/relationships/slideLayout" Target="../slideLayouts/slideLayout1.xml"/><Relationship Id="rId15" Type="http://schemas.openxmlformats.org/officeDocument/2006/relationships/tags" Target="../tags/tag257.xml"/><Relationship Id="rId14" Type="http://schemas.openxmlformats.org/officeDocument/2006/relationships/tags" Target="../tags/tag256.xml"/><Relationship Id="rId13" Type="http://schemas.openxmlformats.org/officeDocument/2006/relationships/tags" Target="../tags/tag255.xml"/><Relationship Id="rId12" Type="http://schemas.openxmlformats.org/officeDocument/2006/relationships/tags" Target="../tags/tag254.xml"/><Relationship Id="rId11" Type="http://schemas.openxmlformats.org/officeDocument/2006/relationships/tags" Target="../tags/tag253.xml"/><Relationship Id="rId10" Type="http://schemas.openxmlformats.org/officeDocument/2006/relationships/image" Target="../media/image27.png"/><Relationship Id="rId1" Type="http://schemas.openxmlformats.org/officeDocument/2006/relationships/image" Target="../media/image1.jpeg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tags" Target="../tags/tag263.xml"/><Relationship Id="rId8" Type="http://schemas.openxmlformats.org/officeDocument/2006/relationships/image" Target="../media/image29.jpeg"/><Relationship Id="rId7" Type="http://schemas.openxmlformats.org/officeDocument/2006/relationships/tags" Target="../tags/tag262.xml"/><Relationship Id="rId6" Type="http://schemas.openxmlformats.org/officeDocument/2006/relationships/image" Target="../media/image28.jpeg"/><Relationship Id="rId5" Type="http://schemas.openxmlformats.org/officeDocument/2006/relationships/tags" Target="../tags/tag261.xml"/><Relationship Id="rId4" Type="http://schemas.openxmlformats.org/officeDocument/2006/relationships/tags" Target="../tags/tag260.xml"/><Relationship Id="rId3" Type="http://schemas.openxmlformats.org/officeDocument/2006/relationships/tags" Target="../tags/tag259.xml"/><Relationship Id="rId2" Type="http://schemas.openxmlformats.org/officeDocument/2006/relationships/tags" Target="../tags/tag258.xml"/><Relationship Id="rId14" Type="http://schemas.openxmlformats.org/officeDocument/2006/relationships/slideLayout" Target="../slideLayouts/slideLayout1.xml"/><Relationship Id="rId13" Type="http://schemas.openxmlformats.org/officeDocument/2006/relationships/tags" Target="../tags/tag267.xml"/><Relationship Id="rId12" Type="http://schemas.openxmlformats.org/officeDocument/2006/relationships/tags" Target="../tags/tag266.xml"/><Relationship Id="rId11" Type="http://schemas.openxmlformats.org/officeDocument/2006/relationships/tags" Target="../tags/tag265.xml"/><Relationship Id="rId10" Type="http://schemas.openxmlformats.org/officeDocument/2006/relationships/tags" Target="../tags/tag264.xml"/><Relationship Id="rId1" Type="http://schemas.openxmlformats.org/officeDocument/2006/relationships/image" Target="../media/image1.jpeg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73.xml"/><Relationship Id="rId7" Type="http://schemas.openxmlformats.org/officeDocument/2006/relationships/tags" Target="../tags/tag272.xml"/><Relationship Id="rId6" Type="http://schemas.openxmlformats.org/officeDocument/2006/relationships/image" Target="../media/image2.png"/><Relationship Id="rId5" Type="http://schemas.openxmlformats.org/officeDocument/2006/relationships/tags" Target="../tags/tag271.xml"/><Relationship Id="rId4" Type="http://schemas.openxmlformats.org/officeDocument/2006/relationships/tags" Target="../tags/tag270.xml"/><Relationship Id="rId3" Type="http://schemas.openxmlformats.org/officeDocument/2006/relationships/tags" Target="../tags/tag269.xml"/><Relationship Id="rId2" Type="http://schemas.openxmlformats.org/officeDocument/2006/relationships/tags" Target="../tags/tag268.xml"/><Relationship Id="rId1" Type="http://schemas.openxmlformats.org/officeDocument/2006/relationships/image" Target="../media/image1.jpeg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tags" Target="../tags/tag278.xml"/><Relationship Id="rId8" Type="http://schemas.openxmlformats.org/officeDocument/2006/relationships/image" Target="../media/image30.jpeg"/><Relationship Id="rId7" Type="http://schemas.openxmlformats.org/officeDocument/2006/relationships/tags" Target="../tags/tag277.xml"/><Relationship Id="rId6" Type="http://schemas.openxmlformats.org/officeDocument/2006/relationships/image" Target="../media/image8.jpeg"/><Relationship Id="rId5" Type="http://schemas.openxmlformats.org/officeDocument/2006/relationships/image" Target="../media/image9.jpeg"/><Relationship Id="rId4" Type="http://schemas.openxmlformats.org/officeDocument/2006/relationships/tags" Target="../tags/tag276.xml"/><Relationship Id="rId3" Type="http://schemas.openxmlformats.org/officeDocument/2006/relationships/tags" Target="../tags/tag275.xml"/><Relationship Id="rId20" Type="http://schemas.openxmlformats.org/officeDocument/2006/relationships/slideLayout" Target="../slideLayouts/slideLayout1.xml"/><Relationship Id="rId2" Type="http://schemas.openxmlformats.org/officeDocument/2006/relationships/tags" Target="../tags/tag274.xml"/><Relationship Id="rId19" Type="http://schemas.openxmlformats.org/officeDocument/2006/relationships/tags" Target="../tags/tag283.xml"/><Relationship Id="rId18" Type="http://schemas.openxmlformats.org/officeDocument/2006/relationships/image" Target="../media/image10.jpeg"/><Relationship Id="rId17" Type="http://schemas.openxmlformats.org/officeDocument/2006/relationships/tags" Target="../tags/tag282.xml"/><Relationship Id="rId16" Type="http://schemas.openxmlformats.org/officeDocument/2006/relationships/image" Target="../media/image12.jpeg"/><Relationship Id="rId15" Type="http://schemas.openxmlformats.org/officeDocument/2006/relationships/tags" Target="../tags/tag281.xml"/><Relationship Id="rId14" Type="http://schemas.openxmlformats.org/officeDocument/2006/relationships/image" Target="../media/image11.jpeg"/><Relationship Id="rId13" Type="http://schemas.openxmlformats.org/officeDocument/2006/relationships/tags" Target="../tags/tag280.xml"/><Relationship Id="rId12" Type="http://schemas.openxmlformats.org/officeDocument/2006/relationships/image" Target="../media/image32.jpeg"/><Relationship Id="rId11" Type="http://schemas.openxmlformats.org/officeDocument/2006/relationships/tags" Target="../tags/tag279.xml"/><Relationship Id="rId10" Type="http://schemas.openxmlformats.org/officeDocument/2006/relationships/image" Target="../media/image31.jpeg"/><Relationship Id="rId1" Type="http://schemas.openxmlformats.org/officeDocument/2006/relationships/image" Target="../media/image1.jpeg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image" Target="../media/image18.png"/><Relationship Id="rId8" Type="http://schemas.openxmlformats.org/officeDocument/2006/relationships/tags" Target="../tags/tag288.xml"/><Relationship Id="rId7" Type="http://schemas.openxmlformats.org/officeDocument/2006/relationships/image" Target="../media/image16.png"/><Relationship Id="rId6" Type="http://schemas.openxmlformats.org/officeDocument/2006/relationships/tags" Target="../tags/tag287.xml"/><Relationship Id="rId5" Type="http://schemas.openxmlformats.org/officeDocument/2006/relationships/image" Target="../media/image9.jpeg"/><Relationship Id="rId4" Type="http://schemas.openxmlformats.org/officeDocument/2006/relationships/tags" Target="../tags/tag286.xml"/><Relationship Id="rId3" Type="http://schemas.openxmlformats.org/officeDocument/2006/relationships/tags" Target="../tags/tag285.xml"/><Relationship Id="rId26" Type="http://schemas.openxmlformats.org/officeDocument/2006/relationships/slideLayout" Target="../slideLayouts/slideLayout1.xml"/><Relationship Id="rId25" Type="http://schemas.openxmlformats.org/officeDocument/2006/relationships/tags" Target="../tags/tag299.xml"/><Relationship Id="rId24" Type="http://schemas.openxmlformats.org/officeDocument/2006/relationships/tags" Target="../tags/tag298.xml"/><Relationship Id="rId23" Type="http://schemas.openxmlformats.org/officeDocument/2006/relationships/tags" Target="../tags/tag297.xml"/><Relationship Id="rId22" Type="http://schemas.openxmlformats.org/officeDocument/2006/relationships/tags" Target="../tags/tag296.xml"/><Relationship Id="rId21" Type="http://schemas.openxmlformats.org/officeDocument/2006/relationships/tags" Target="../tags/tag295.xml"/><Relationship Id="rId20" Type="http://schemas.openxmlformats.org/officeDocument/2006/relationships/tags" Target="../tags/tag294.xml"/><Relationship Id="rId2" Type="http://schemas.openxmlformats.org/officeDocument/2006/relationships/tags" Target="../tags/tag284.xml"/><Relationship Id="rId19" Type="http://schemas.openxmlformats.org/officeDocument/2006/relationships/image" Target="../media/image19.png"/><Relationship Id="rId18" Type="http://schemas.openxmlformats.org/officeDocument/2006/relationships/tags" Target="../tags/tag293.xml"/><Relationship Id="rId17" Type="http://schemas.openxmlformats.org/officeDocument/2006/relationships/image" Target="../media/image17.png"/><Relationship Id="rId16" Type="http://schemas.openxmlformats.org/officeDocument/2006/relationships/tags" Target="../tags/tag292.xml"/><Relationship Id="rId15" Type="http://schemas.openxmlformats.org/officeDocument/2006/relationships/image" Target="../media/image15.png"/><Relationship Id="rId14" Type="http://schemas.openxmlformats.org/officeDocument/2006/relationships/tags" Target="../tags/tag291.xml"/><Relationship Id="rId13" Type="http://schemas.openxmlformats.org/officeDocument/2006/relationships/image" Target="../media/image14.jpeg"/><Relationship Id="rId12" Type="http://schemas.openxmlformats.org/officeDocument/2006/relationships/tags" Target="../tags/tag290.xml"/><Relationship Id="rId11" Type="http://schemas.openxmlformats.org/officeDocument/2006/relationships/image" Target="../media/image13.jpeg"/><Relationship Id="rId10" Type="http://schemas.openxmlformats.org/officeDocument/2006/relationships/tags" Target="../tags/tag289.xml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73.xml"/><Relationship Id="rId8" Type="http://schemas.openxmlformats.org/officeDocument/2006/relationships/image" Target="../media/image3.png"/><Relationship Id="rId7" Type="http://schemas.openxmlformats.org/officeDocument/2006/relationships/tags" Target="../tags/tag72.xml"/><Relationship Id="rId6" Type="http://schemas.openxmlformats.org/officeDocument/2006/relationships/image" Target="../media/image2.png"/><Relationship Id="rId5" Type="http://schemas.openxmlformats.org/officeDocument/2006/relationships/tags" Target="../tags/tag71.xml"/><Relationship Id="rId4" Type="http://schemas.openxmlformats.org/officeDocument/2006/relationships/tags" Target="../tags/tag70.xml"/><Relationship Id="rId32" Type="http://schemas.openxmlformats.org/officeDocument/2006/relationships/slideLayout" Target="../slideLayouts/slideLayout1.xml"/><Relationship Id="rId31" Type="http://schemas.openxmlformats.org/officeDocument/2006/relationships/tags" Target="../tags/tag95.xml"/><Relationship Id="rId30" Type="http://schemas.openxmlformats.org/officeDocument/2006/relationships/tags" Target="../tags/tag94.xml"/><Relationship Id="rId3" Type="http://schemas.openxmlformats.org/officeDocument/2006/relationships/tags" Target="../tags/tag69.xml"/><Relationship Id="rId29" Type="http://schemas.openxmlformats.org/officeDocument/2006/relationships/tags" Target="../tags/tag93.xml"/><Relationship Id="rId28" Type="http://schemas.openxmlformats.org/officeDocument/2006/relationships/tags" Target="../tags/tag92.xml"/><Relationship Id="rId27" Type="http://schemas.openxmlformats.org/officeDocument/2006/relationships/tags" Target="../tags/tag91.xml"/><Relationship Id="rId26" Type="http://schemas.openxmlformats.org/officeDocument/2006/relationships/tags" Target="../tags/tag90.xml"/><Relationship Id="rId25" Type="http://schemas.openxmlformats.org/officeDocument/2006/relationships/tags" Target="../tags/tag89.xml"/><Relationship Id="rId24" Type="http://schemas.openxmlformats.org/officeDocument/2006/relationships/tags" Target="../tags/tag88.xml"/><Relationship Id="rId23" Type="http://schemas.openxmlformats.org/officeDocument/2006/relationships/tags" Target="../tags/tag87.xml"/><Relationship Id="rId22" Type="http://schemas.openxmlformats.org/officeDocument/2006/relationships/tags" Target="../tags/tag86.xml"/><Relationship Id="rId21" Type="http://schemas.openxmlformats.org/officeDocument/2006/relationships/tags" Target="../tags/tag85.xml"/><Relationship Id="rId20" Type="http://schemas.openxmlformats.org/officeDocument/2006/relationships/tags" Target="../tags/tag84.xml"/><Relationship Id="rId2" Type="http://schemas.openxmlformats.org/officeDocument/2006/relationships/tags" Target="../tags/tag68.xml"/><Relationship Id="rId19" Type="http://schemas.openxmlformats.org/officeDocument/2006/relationships/tags" Target="../tags/tag83.xml"/><Relationship Id="rId18" Type="http://schemas.openxmlformats.org/officeDocument/2006/relationships/tags" Target="../tags/tag82.xml"/><Relationship Id="rId17" Type="http://schemas.openxmlformats.org/officeDocument/2006/relationships/tags" Target="../tags/tag81.xml"/><Relationship Id="rId16" Type="http://schemas.openxmlformats.org/officeDocument/2006/relationships/tags" Target="../tags/tag80.xml"/><Relationship Id="rId15" Type="http://schemas.openxmlformats.org/officeDocument/2006/relationships/tags" Target="../tags/tag79.xml"/><Relationship Id="rId14" Type="http://schemas.openxmlformats.org/officeDocument/2006/relationships/tags" Target="../tags/tag78.xml"/><Relationship Id="rId13" Type="http://schemas.openxmlformats.org/officeDocument/2006/relationships/tags" Target="../tags/tag77.xml"/><Relationship Id="rId12" Type="http://schemas.openxmlformats.org/officeDocument/2006/relationships/tags" Target="../tags/tag76.xml"/><Relationship Id="rId11" Type="http://schemas.openxmlformats.org/officeDocument/2006/relationships/tags" Target="../tags/tag75.xml"/><Relationship Id="rId10" Type="http://schemas.openxmlformats.org/officeDocument/2006/relationships/tags" Target="../tags/tag74.xml"/><Relationship Id="rId1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305.xml"/><Relationship Id="rId7" Type="http://schemas.openxmlformats.org/officeDocument/2006/relationships/tags" Target="../tags/tag304.xml"/><Relationship Id="rId6" Type="http://schemas.openxmlformats.org/officeDocument/2006/relationships/image" Target="../media/image2.png"/><Relationship Id="rId5" Type="http://schemas.openxmlformats.org/officeDocument/2006/relationships/tags" Target="../tags/tag303.xml"/><Relationship Id="rId4" Type="http://schemas.openxmlformats.org/officeDocument/2006/relationships/tags" Target="../tags/tag302.xml"/><Relationship Id="rId3" Type="http://schemas.openxmlformats.org/officeDocument/2006/relationships/tags" Target="../tags/tag301.xml"/><Relationship Id="rId2" Type="http://schemas.openxmlformats.org/officeDocument/2006/relationships/tags" Target="../tags/tag300.xml"/><Relationship Id="rId1" Type="http://schemas.openxmlformats.org/officeDocument/2006/relationships/image" Target="../media/image1.jpe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tags" Target="../tags/tag310.xml"/><Relationship Id="rId6" Type="http://schemas.openxmlformats.org/officeDocument/2006/relationships/image" Target="../media/image33.png"/><Relationship Id="rId5" Type="http://schemas.openxmlformats.org/officeDocument/2006/relationships/tags" Target="../tags/tag309.xml"/><Relationship Id="rId4" Type="http://schemas.openxmlformats.org/officeDocument/2006/relationships/tags" Target="../tags/tag308.xml"/><Relationship Id="rId3" Type="http://schemas.openxmlformats.org/officeDocument/2006/relationships/tags" Target="../tags/tag307.xml"/><Relationship Id="rId2" Type="http://schemas.openxmlformats.org/officeDocument/2006/relationships/tags" Target="../tags/tag306.xml"/><Relationship Id="rId1" Type="http://schemas.openxmlformats.org/officeDocument/2006/relationships/image" Target="../media/image1.jpeg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image" Target="../media/image34.png"/><Relationship Id="rId8" Type="http://schemas.openxmlformats.org/officeDocument/2006/relationships/tags" Target="../tags/tag317.xml"/><Relationship Id="rId7" Type="http://schemas.openxmlformats.org/officeDocument/2006/relationships/tags" Target="../tags/tag316.xml"/><Relationship Id="rId6" Type="http://schemas.openxmlformats.org/officeDocument/2006/relationships/tags" Target="../tags/tag315.xml"/><Relationship Id="rId5" Type="http://schemas.openxmlformats.org/officeDocument/2006/relationships/tags" Target="../tags/tag314.xml"/><Relationship Id="rId4" Type="http://schemas.openxmlformats.org/officeDocument/2006/relationships/tags" Target="../tags/tag313.xml"/><Relationship Id="rId3" Type="http://schemas.openxmlformats.org/officeDocument/2006/relationships/tags" Target="../tags/tag312.xml"/><Relationship Id="rId25" Type="http://schemas.openxmlformats.org/officeDocument/2006/relationships/slideLayout" Target="../slideLayouts/slideLayout1.xml"/><Relationship Id="rId24" Type="http://schemas.openxmlformats.org/officeDocument/2006/relationships/tags" Target="../tags/tag329.xml"/><Relationship Id="rId23" Type="http://schemas.openxmlformats.org/officeDocument/2006/relationships/tags" Target="../tags/tag328.xml"/><Relationship Id="rId22" Type="http://schemas.openxmlformats.org/officeDocument/2006/relationships/image" Target="../media/image37.jpeg"/><Relationship Id="rId21" Type="http://schemas.openxmlformats.org/officeDocument/2006/relationships/tags" Target="../tags/tag327.xml"/><Relationship Id="rId20" Type="http://schemas.openxmlformats.org/officeDocument/2006/relationships/tags" Target="../tags/tag326.xml"/><Relationship Id="rId2" Type="http://schemas.openxmlformats.org/officeDocument/2006/relationships/tags" Target="../tags/tag311.xml"/><Relationship Id="rId19" Type="http://schemas.openxmlformats.org/officeDocument/2006/relationships/tags" Target="../tags/tag325.xml"/><Relationship Id="rId18" Type="http://schemas.openxmlformats.org/officeDocument/2006/relationships/tags" Target="../tags/tag324.xml"/><Relationship Id="rId17" Type="http://schemas.openxmlformats.org/officeDocument/2006/relationships/tags" Target="../tags/tag323.xml"/><Relationship Id="rId16" Type="http://schemas.openxmlformats.org/officeDocument/2006/relationships/image" Target="../media/image36.png"/><Relationship Id="rId15" Type="http://schemas.openxmlformats.org/officeDocument/2006/relationships/tags" Target="../tags/tag322.xml"/><Relationship Id="rId14" Type="http://schemas.openxmlformats.org/officeDocument/2006/relationships/image" Target="../media/image35.png"/><Relationship Id="rId13" Type="http://schemas.openxmlformats.org/officeDocument/2006/relationships/tags" Target="../tags/tag321.xml"/><Relationship Id="rId12" Type="http://schemas.openxmlformats.org/officeDocument/2006/relationships/tags" Target="../tags/tag320.xml"/><Relationship Id="rId11" Type="http://schemas.openxmlformats.org/officeDocument/2006/relationships/tags" Target="../tags/tag319.xml"/><Relationship Id="rId10" Type="http://schemas.openxmlformats.org/officeDocument/2006/relationships/tags" Target="../tags/tag318.xml"/><Relationship Id="rId1" Type="http://schemas.openxmlformats.org/officeDocument/2006/relationships/image" Target="../media/image1.jpeg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335.xml"/><Relationship Id="rId7" Type="http://schemas.openxmlformats.org/officeDocument/2006/relationships/tags" Target="../tags/tag334.xml"/><Relationship Id="rId6" Type="http://schemas.openxmlformats.org/officeDocument/2006/relationships/image" Target="../media/image2.png"/><Relationship Id="rId5" Type="http://schemas.openxmlformats.org/officeDocument/2006/relationships/tags" Target="../tags/tag333.xml"/><Relationship Id="rId4" Type="http://schemas.openxmlformats.org/officeDocument/2006/relationships/tags" Target="../tags/tag332.xml"/><Relationship Id="rId3" Type="http://schemas.openxmlformats.org/officeDocument/2006/relationships/tags" Target="../tags/tag331.xml"/><Relationship Id="rId2" Type="http://schemas.openxmlformats.org/officeDocument/2006/relationships/tags" Target="../tags/tag330.xml"/><Relationship Id="rId1" Type="http://schemas.openxmlformats.org/officeDocument/2006/relationships/image" Target="../media/image1.jpeg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image" Target="../media/image40.jpeg"/><Relationship Id="rId8" Type="http://schemas.openxmlformats.org/officeDocument/2006/relationships/tags" Target="../tags/tag340.xml"/><Relationship Id="rId7" Type="http://schemas.openxmlformats.org/officeDocument/2006/relationships/image" Target="../media/image39.jpeg"/><Relationship Id="rId6" Type="http://schemas.openxmlformats.org/officeDocument/2006/relationships/tags" Target="../tags/tag339.xml"/><Relationship Id="rId5" Type="http://schemas.openxmlformats.org/officeDocument/2006/relationships/image" Target="../media/image38.jpeg"/><Relationship Id="rId4" Type="http://schemas.openxmlformats.org/officeDocument/2006/relationships/tags" Target="../tags/tag338.xml"/><Relationship Id="rId3" Type="http://schemas.openxmlformats.org/officeDocument/2006/relationships/tags" Target="../tags/tag337.xml"/><Relationship Id="rId22" Type="http://schemas.openxmlformats.org/officeDocument/2006/relationships/slideLayout" Target="../slideLayouts/slideLayout1.xml"/><Relationship Id="rId21" Type="http://schemas.openxmlformats.org/officeDocument/2006/relationships/tags" Target="../tags/tag351.xml"/><Relationship Id="rId20" Type="http://schemas.openxmlformats.org/officeDocument/2006/relationships/tags" Target="../tags/tag350.xml"/><Relationship Id="rId2" Type="http://schemas.openxmlformats.org/officeDocument/2006/relationships/tags" Target="../tags/tag336.xml"/><Relationship Id="rId19" Type="http://schemas.openxmlformats.org/officeDocument/2006/relationships/tags" Target="../tags/tag349.xml"/><Relationship Id="rId18" Type="http://schemas.openxmlformats.org/officeDocument/2006/relationships/tags" Target="../tags/tag348.xml"/><Relationship Id="rId17" Type="http://schemas.openxmlformats.org/officeDocument/2006/relationships/tags" Target="../tags/tag347.xml"/><Relationship Id="rId16" Type="http://schemas.openxmlformats.org/officeDocument/2006/relationships/tags" Target="../tags/tag346.xml"/><Relationship Id="rId15" Type="http://schemas.openxmlformats.org/officeDocument/2006/relationships/tags" Target="../tags/tag345.xml"/><Relationship Id="rId14" Type="http://schemas.openxmlformats.org/officeDocument/2006/relationships/tags" Target="../tags/tag344.xml"/><Relationship Id="rId13" Type="http://schemas.openxmlformats.org/officeDocument/2006/relationships/tags" Target="../tags/tag343.xml"/><Relationship Id="rId12" Type="http://schemas.openxmlformats.org/officeDocument/2006/relationships/tags" Target="../tags/tag342.xml"/><Relationship Id="rId11" Type="http://schemas.openxmlformats.org/officeDocument/2006/relationships/image" Target="../media/image41.jpeg"/><Relationship Id="rId10" Type="http://schemas.openxmlformats.org/officeDocument/2006/relationships/tags" Target="../tags/tag341.xml"/><Relationship Id="rId1" Type="http://schemas.openxmlformats.org/officeDocument/2006/relationships/image" Target="../media/image1.jpeg"/></Relationships>
</file>

<file path=ppt/slides/_rels/slide25.xml.rels><?xml version="1.0" encoding="UTF-8" standalone="yes"?>
<Relationships xmlns="http://schemas.openxmlformats.org/package/2006/relationships"><Relationship Id="rId9" Type="http://schemas.openxmlformats.org/officeDocument/2006/relationships/tags" Target="../tags/tag358.xml"/><Relationship Id="rId8" Type="http://schemas.openxmlformats.org/officeDocument/2006/relationships/tags" Target="../tags/tag357.xml"/><Relationship Id="rId7" Type="http://schemas.openxmlformats.org/officeDocument/2006/relationships/image" Target="../media/image2.png"/><Relationship Id="rId6" Type="http://schemas.openxmlformats.org/officeDocument/2006/relationships/tags" Target="../tags/tag356.xml"/><Relationship Id="rId5" Type="http://schemas.openxmlformats.org/officeDocument/2006/relationships/tags" Target="../tags/tag355.xml"/><Relationship Id="rId4" Type="http://schemas.openxmlformats.org/officeDocument/2006/relationships/tags" Target="../tags/tag354.xml"/><Relationship Id="rId3" Type="http://schemas.openxmlformats.org/officeDocument/2006/relationships/tags" Target="../tags/tag353.xml"/><Relationship Id="rId2" Type="http://schemas.openxmlformats.org/officeDocument/2006/relationships/tags" Target="../tags/tag352.xml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101.xml"/><Relationship Id="rId7" Type="http://schemas.openxmlformats.org/officeDocument/2006/relationships/tags" Target="../tags/tag100.xml"/><Relationship Id="rId6" Type="http://schemas.openxmlformats.org/officeDocument/2006/relationships/image" Target="../media/image2.png"/><Relationship Id="rId5" Type="http://schemas.openxmlformats.org/officeDocument/2006/relationships/tags" Target="../tags/tag99.xml"/><Relationship Id="rId4" Type="http://schemas.openxmlformats.org/officeDocument/2006/relationships/tags" Target="../tags/tag98.xml"/><Relationship Id="rId3" Type="http://schemas.openxmlformats.org/officeDocument/2006/relationships/tags" Target="../tags/tag97.xml"/><Relationship Id="rId2" Type="http://schemas.openxmlformats.org/officeDocument/2006/relationships/tags" Target="../tags/tag96.xml"/><Relationship Id="rId1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108.xml"/><Relationship Id="rId8" Type="http://schemas.openxmlformats.org/officeDocument/2006/relationships/tags" Target="../tags/tag107.xml"/><Relationship Id="rId7" Type="http://schemas.openxmlformats.org/officeDocument/2006/relationships/tags" Target="../tags/tag106.xml"/><Relationship Id="rId6" Type="http://schemas.openxmlformats.org/officeDocument/2006/relationships/tags" Target="../tags/tag105.xml"/><Relationship Id="rId5" Type="http://schemas.openxmlformats.org/officeDocument/2006/relationships/image" Target="../media/image4.png"/><Relationship Id="rId4" Type="http://schemas.openxmlformats.org/officeDocument/2006/relationships/tags" Target="../tags/tag104.xml"/><Relationship Id="rId3" Type="http://schemas.openxmlformats.org/officeDocument/2006/relationships/tags" Target="../tags/tag103.xml"/><Relationship Id="rId2" Type="http://schemas.openxmlformats.org/officeDocument/2006/relationships/tags" Target="../tags/tag102.xml"/><Relationship Id="rId17" Type="http://schemas.openxmlformats.org/officeDocument/2006/relationships/slideLayout" Target="../slideLayouts/slideLayout1.xml"/><Relationship Id="rId16" Type="http://schemas.openxmlformats.org/officeDocument/2006/relationships/tags" Target="../tags/tag115.xml"/><Relationship Id="rId15" Type="http://schemas.openxmlformats.org/officeDocument/2006/relationships/tags" Target="../tags/tag114.xml"/><Relationship Id="rId14" Type="http://schemas.openxmlformats.org/officeDocument/2006/relationships/tags" Target="../tags/tag113.xml"/><Relationship Id="rId13" Type="http://schemas.openxmlformats.org/officeDocument/2006/relationships/tags" Target="../tags/tag112.xml"/><Relationship Id="rId12" Type="http://schemas.openxmlformats.org/officeDocument/2006/relationships/tags" Target="../tags/tag111.xml"/><Relationship Id="rId11" Type="http://schemas.openxmlformats.org/officeDocument/2006/relationships/tags" Target="../tags/tag110.xml"/><Relationship Id="rId10" Type="http://schemas.openxmlformats.org/officeDocument/2006/relationships/tags" Target="../tags/tag109.xml"/><Relationship Id="rId1" Type="http://schemas.openxmlformats.org/officeDocument/2006/relationships/image" Target="../media/image1.jpe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121.xml"/><Relationship Id="rId7" Type="http://schemas.openxmlformats.org/officeDocument/2006/relationships/tags" Target="../tags/tag120.xml"/><Relationship Id="rId6" Type="http://schemas.openxmlformats.org/officeDocument/2006/relationships/image" Target="../media/image2.png"/><Relationship Id="rId5" Type="http://schemas.openxmlformats.org/officeDocument/2006/relationships/tags" Target="../tags/tag119.xml"/><Relationship Id="rId4" Type="http://schemas.openxmlformats.org/officeDocument/2006/relationships/tags" Target="../tags/tag118.xml"/><Relationship Id="rId3" Type="http://schemas.openxmlformats.org/officeDocument/2006/relationships/tags" Target="../tags/tag117.xml"/><Relationship Id="rId2" Type="http://schemas.openxmlformats.org/officeDocument/2006/relationships/tags" Target="../tags/tag116.xml"/><Relationship Id="rId1" Type="http://schemas.openxmlformats.org/officeDocument/2006/relationships/image" Target="../media/image1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tags" Target="../tags/tag126.xml"/><Relationship Id="rId6" Type="http://schemas.openxmlformats.org/officeDocument/2006/relationships/image" Target="../media/image5.png"/><Relationship Id="rId5" Type="http://schemas.openxmlformats.org/officeDocument/2006/relationships/tags" Target="../tags/tag125.xml"/><Relationship Id="rId4" Type="http://schemas.openxmlformats.org/officeDocument/2006/relationships/tags" Target="../tags/tag124.xml"/><Relationship Id="rId3" Type="http://schemas.openxmlformats.org/officeDocument/2006/relationships/tags" Target="../tags/tag123.xml"/><Relationship Id="rId2" Type="http://schemas.openxmlformats.org/officeDocument/2006/relationships/tags" Target="../tags/tag122.xml"/><Relationship Id="rId1" Type="http://schemas.openxmlformats.org/officeDocument/2006/relationships/image" Target="../media/image1.jpe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132.xml"/><Relationship Id="rId7" Type="http://schemas.openxmlformats.org/officeDocument/2006/relationships/tags" Target="../tags/tag131.xml"/><Relationship Id="rId6" Type="http://schemas.openxmlformats.org/officeDocument/2006/relationships/image" Target="../media/image2.png"/><Relationship Id="rId5" Type="http://schemas.openxmlformats.org/officeDocument/2006/relationships/tags" Target="../tags/tag130.xml"/><Relationship Id="rId4" Type="http://schemas.openxmlformats.org/officeDocument/2006/relationships/tags" Target="../tags/tag129.xml"/><Relationship Id="rId3" Type="http://schemas.openxmlformats.org/officeDocument/2006/relationships/tags" Target="../tags/tag128.xml"/><Relationship Id="rId2" Type="http://schemas.openxmlformats.org/officeDocument/2006/relationships/tags" Target="../tags/tag127.xml"/><Relationship Id="rId1" Type="http://schemas.openxmlformats.org/officeDocument/2006/relationships/image" Target="../media/image1.jpe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image" Target="../media/image6.jpeg"/><Relationship Id="rId8" Type="http://schemas.openxmlformats.org/officeDocument/2006/relationships/tags" Target="../tags/tag139.xml"/><Relationship Id="rId7" Type="http://schemas.openxmlformats.org/officeDocument/2006/relationships/tags" Target="../tags/tag138.xml"/><Relationship Id="rId6" Type="http://schemas.openxmlformats.org/officeDocument/2006/relationships/tags" Target="../tags/tag137.xml"/><Relationship Id="rId5" Type="http://schemas.openxmlformats.org/officeDocument/2006/relationships/tags" Target="../tags/tag136.xml"/><Relationship Id="rId4" Type="http://schemas.openxmlformats.org/officeDocument/2006/relationships/tags" Target="../tags/tag135.xml"/><Relationship Id="rId3" Type="http://schemas.openxmlformats.org/officeDocument/2006/relationships/tags" Target="../tags/tag134.xml"/><Relationship Id="rId2" Type="http://schemas.openxmlformats.org/officeDocument/2006/relationships/tags" Target="../tags/tag133.xml"/><Relationship Id="rId14" Type="http://schemas.openxmlformats.org/officeDocument/2006/relationships/slideLayout" Target="../slideLayouts/slideLayout1.xml"/><Relationship Id="rId13" Type="http://schemas.openxmlformats.org/officeDocument/2006/relationships/tags" Target="../tags/tag142.xml"/><Relationship Id="rId12" Type="http://schemas.openxmlformats.org/officeDocument/2006/relationships/tags" Target="../tags/tag141.xml"/><Relationship Id="rId11" Type="http://schemas.openxmlformats.org/officeDocument/2006/relationships/image" Target="../media/image7.jpeg"/><Relationship Id="rId10" Type="http://schemas.openxmlformats.org/officeDocument/2006/relationships/tags" Target="../tags/tag140.xml"/><Relationship Id="rId1" Type="http://schemas.openxmlformats.org/officeDocument/2006/relationships/image" Target="../media/image1.jpe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tags" Target="../tags/tag148.xml"/><Relationship Id="rId8" Type="http://schemas.openxmlformats.org/officeDocument/2006/relationships/image" Target="../media/image9.jpeg"/><Relationship Id="rId7" Type="http://schemas.openxmlformats.org/officeDocument/2006/relationships/tags" Target="../tags/tag147.xml"/><Relationship Id="rId6" Type="http://schemas.openxmlformats.org/officeDocument/2006/relationships/image" Target="../media/image8.jpeg"/><Relationship Id="rId5" Type="http://schemas.openxmlformats.org/officeDocument/2006/relationships/tags" Target="../tags/tag146.xml"/><Relationship Id="rId4" Type="http://schemas.openxmlformats.org/officeDocument/2006/relationships/tags" Target="../tags/tag145.xml"/><Relationship Id="rId3" Type="http://schemas.openxmlformats.org/officeDocument/2006/relationships/tags" Target="../tags/tag144.xml"/><Relationship Id="rId21" Type="http://schemas.openxmlformats.org/officeDocument/2006/relationships/slideLayout" Target="../slideLayouts/slideLayout1.xml"/><Relationship Id="rId20" Type="http://schemas.openxmlformats.org/officeDocument/2006/relationships/tags" Target="../tags/tag159.xml"/><Relationship Id="rId2" Type="http://schemas.openxmlformats.org/officeDocument/2006/relationships/tags" Target="../tags/tag143.xml"/><Relationship Id="rId19" Type="http://schemas.openxmlformats.org/officeDocument/2006/relationships/tags" Target="../tags/tag158.xml"/><Relationship Id="rId18" Type="http://schemas.openxmlformats.org/officeDocument/2006/relationships/tags" Target="../tags/tag157.xml"/><Relationship Id="rId17" Type="http://schemas.openxmlformats.org/officeDocument/2006/relationships/tags" Target="../tags/tag156.xml"/><Relationship Id="rId16" Type="http://schemas.openxmlformats.org/officeDocument/2006/relationships/tags" Target="../tags/tag155.xml"/><Relationship Id="rId15" Type="http://schemas.openxmlformats.org/officeDocument/2006/relationships/tags" Target="../tags/tag154.xml"/><Relationship Id="rId14" Type="http://schemas.openxmlformats.org/officeDocument/2006/relationships/tags" Target="../tags/tag153.xml"/><Relationship Id="rId13" Type="http://schemas.openxmlformats.org/officeDocument/2006/relationships/tags" Target="../tags/tag152.xml"/><Relationship Id="rId12" Type="http://schemas.openxmlformats.org/officeDocument/2006/relationships/tags" Target="../tags/tag151.xml"/><Relationship Id="rId11" Type="http://schemas.openxmlformats.org/officeDocument/2006/relationships/tags" Target="../tags/tag150.xml"/><Relationship Id="rId10" Type="http://schemas.openxmlformats.org/officeDocument/2006/relationships/tags" Target="../tags/tag149.xml"/><Relationship Id="rId1" Type="http://schemas.openxmlformats.org/officeDocument/2006/relationships/image" Target="../media/image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椭圆 8"/>
          <p:cNvSpPr/>
          <p:nvPr>
            <p:custDataLst>
              <p:tags r:id="rId2"/>
            </p:custDataLst>
          </p:nvPr>
        </p:nvSpPr>
        <p:spPr>
          <a:xfrm rot="3120000">
            <a:off x="9483725" y="4396740"/>
            <a:ext cx="3246120" cy="3123565"/>
          </a:xfrm>
          <a:prstGeom prst="ellipse">
            <a:avLst/>
          </a:prstGeom>
          <a:gradFill>
            <a:gsLst>
              <a:gs pos="100000">
                <a:schemeClr val="accent2">
                  <a:lumMod val="40000"/>
                  <a:lumOff val="60000"/>
                  <a:alpha val="100000"/>
                </a:schemeClr>
              </a:gs>
              <a:gs pos="0">
                <a:schemeClr val="accent2">
                  <a:lumMod val="25000"/>
                  <a:lumOff val="75000"/>
                  <a:alpha val="0"/>
                </a:schemeClr>
              </a:gs>
              <a:gs pos="100000">
                <a:schemeClr val="accent2">
                  <a:lumMod val="60000"/>
                  <a:lumOff val="40000"/>
                  <a:alpha val="10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 rot="3120000">
            <a:off x="2122170" y="4830445"/>
            <a:ext cx="2828925" cy="2956560"/>
          </a:xfrm>
          <a:prstGeom prst="ellipse">
            <a:avLst/>
          </a:prstGeom>
          <a:gradFill>
            <a:gsLst>
              <a:gs pos="100000">
                <a:schemeClr val="accent2">
                  <a:lumMod val="40000"/>
                  <a:lumOff val="60000"/>
                  <a:alpha val="92000"/>
                </a:schemeClr>
              </a:gs>
              <a:gs pos="0">
                <a:schemeClr val="accent2">
                  <a:lumMod val="25000"/>
                  <a:lumOff val="75000"/>
                  <a:alpha val="0"/>
                </a:schemeClr>
              </a:gs>
              <a:gs pos="100000">
                <a:schemeClr val="accent2">
                  <a:lumMod val="60000"/>
                  <a:lumOff val="40000"/>
                  <a:alpha val="10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椭圆 5"/>
          <p:cNvSpPr/>
          <p:nvPr>
            <p:custDataLst>
              <p:tags r:id="rId3"/>
            </p:custDataLst>
          </p:nvPr>
        </p:nvSpPr>
        <p:spPr>
          <a:xfrm>
            <a:off x="7110095" y="-1984375"/>
            <a:ext cx="5081905" cy="5072380"/>
          </a:xfrm>
          <a:prstGeom prst="ellipse">
            <a:avLst/>
          </a:prstGeom>
          <a:gradFill>
            <a:gsLst>
              <a:gs pos="100000">
                <a:schemeClr val="accent2">
                  <a:lumMod val="40000"/>
                  <a:lumOff val="60000"/>
                  <a:alpha val="92000"/>
                </a:schemeClr>
              </a:gs>
              <a:gs pos="0">
                <a:schemeClr val="accent2">
                  <a:lumMod val="25000"/>
                  <a:lumOff val="75000"/>
                  <a:alpha val="0"/>
                </a:schemeClr>
              </a:gs>
              <a:gs pos="100000">
                <a:schemeClr val="accent2">
                  <a:lumMod val="60000"/>
                  <a:lumOff val="40000"/>
                  <a:alpha val="10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683895" y="514350"/>
            <a:ext cx="10824210" cy="5829300"/>
          </a:xfrm>
          <a:prstGeom prst="round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椭圆 9"/>
          <p:cNvSpPr/>
          <p:nvPr>
            <p:custDataLst>
              <p:tags r:id="rId4"/>
            </p:custDataLst>
          </p:nvPr>
        </p:nvSpPr>
        <p:spPr>
          <a:xfrm rot="6180000">
            <a:off x="180340" y="-128905"/>
            <a:ext cx="1884680" cy="1963420"/>
          </a:xfrm>
          <a:prstGeom prst="ellipse">
            <a:avLst/>
          </a:prstGeom>
          <a:gradFill>
            <a:gsLst>
              <a:gs pos="100000">
                <a:schemeClr val="accent2">
                  <a:lumMod val="40000"/>
                  <a:lumOff val="60000"/>
                  <a:alpha val="92000"/>
                </a:schemeClr>
              </a:gs>
              <a:gs pos="0">
                <a:schemeClr val="accent2">
                  <a:lumMod val="25000"/>
                  <a:lumOff val="75000"/>
                  <a:alpha val="0"/>
                </a:schemeClr>
              </a:gs>
              <a:gs pos="100000">
                <a:schemeClr val="accent2">
                  <a:lumMod val="60000"/>
                  <a:lumOff val="40000"/>
                  <a:alpha val="10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2" name="图片 11" descr="Group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73215" y="1086485"/>
            <a:ext cx="4535170" cy="4562475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1971675" y="3878580"/>
            <a:ext cx="661035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spc="790">
                <a:solidFill>
                  <a:schemeClr val="bg2">
                    <a:lumMod val="50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待办</a:t>
            </a:r>
            <a:r>
              <a:rPr lang="en-US" altLang="zh-CN" sz="2000" spc="790">
                <a:solidFill>
                  <a:schemeClr val="bg2">
                    <a:lumMod val="50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/</a:t>
            </a:r>
            <a:r>
              <a:rPr lang="zh-CN" altLang="en-US" sz="2000" spc="790">
                <a:solidFill>
                  <a:schemeClr val="bg2">
                    <a:lumMod val="50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提醒</a:t>
            </a:r>
            <a:r>
              <a:rPr lang="en-US" altLang="zh-CN" sz="2000" spc="790">
                <a:solidFill>
                  <a:schemeClr val="bg2">
                    <a:lumMod val="50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/</a:t>
            </a:r>
            <a:r>
              <a:rPr lang="zh-CN" altLang="en-US" sz="2000" spc="790">
                <a:solidFill>
                  <a:schemeClr val="bg2">
                    <a:lumMod val="50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自律一站式</a:t>
            </a:r>
            <a:r>
              <a:rPr lang="en-US" altLang="zh-CN" sz="2000" spc="790">
                <a:solidFill>
                  <a:schemeClr val="bg2">
                    <a:lumMod val="50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APP</a:t>
            </a:r>
            <a:endParaRPr lang="en-US" altLang="zh-CN" sz="2000" spc="790">
              <a:solidFill>
                <a:schemeClr val="bg2">
                  <a:lumMod val="50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1904365" y="1747520"/>
            <a:ext cx="4705350" cy="1623695"/>
            <a:chOff x="2999" y="2353"/>
            <a:chExt cx="7410" cy="2557"/>
          </a:xfrm>
        </p:grpSpPr>
        <p:sp>
          <p:nvSpPr>
            <p:cNvPr id="11" name="文本框 10"/>
            <p:cNvSpPr txBox="1"/>
            <p:nvPr/>
          </p:nvSpPr>
          <p:spPr>
            <a:xfrm>
              <a:off x="2999" y="3293"/>
              <a:ext cx="7410" cy="1570"/>
            </a:xfrm>
            <a:prstGeom prst="rect">
              <a:avLst/>
            </a:prstGeom>
            <a:noFill/>
            <a:effectLst/>
          </p:spPr>
          <p:txBody>
            <a:bodyPr wrap="square" rtlCol="0">
              <a:noAutofit/>
              <a:scene3d>
                <a:camera prst="orthographicFront"/>
                <a:lightRig rig="threePt" dir="t"/>
              </a:scene3d>
            </a:bodyPr>
            <a:p>
              <a:pPr algn="l"/>
              <a:r>
                <a:rPr lang="zh-CN" altLang="en-US" sz="7200" b="1" kern="0" spc="340">
                  <a:ln>
                    <a:noFill/>
                  </a:ln>
                  <a:solidFill>
                    <a:schemeClr val="bg2">
                      <a:lumMod val="25000"/>
                    </a:schemeClr>
                  </a:solidFill>
                  <a:uFillTx/>
                </a:rPr>
                <a:t>iManage</a:t>
              </a:r>
              <a:endParaRPr lang="zh-CN" altLang="en-US" sz="7200" b="1" kern="0" spc="34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uFillTx/>
              </a:endParaRPr>
            </a:p>
          </p:txBody>
        </p:sp>
        <p:sp>
          <p:nvSpPr>
            <p:cNvPr id="2" name="文本框 1"/>
            <p:cNvSpPr txBox="1"/>
            <p:nvPr/>
          </p:nvSpPr>
          <p:spPr>
            <a:xfrm>
              <a:off x="3166" y="2353"/>
              <a:ext cx="7015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2000" spc="600">
                  <a:solidFill>
                    <a:schemeClr val="tx1"/>
                  </a:solidFill>
                  <a:uFillTx/>
                  <a:latin typeface="微软雅黑" panose="020B0503020204020204" charset="-122"/>
                  <a:ea typeface="微软雅黑" panose="020B0503020204020204" charset="-122"/>
                </a:rPr>
                <a:t>2024/01/05</a:t>
              </a:r>
              <a:endParaRPr lang="en-US" altLang="zh-CN" sz="2000" spc="60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cxnSp>
          <p:nvCxnSpPr>
            <p:cNvPr id="3" name="直接连接符 2"/>
            <p:cNvCxnSpPr/>
            <p:nvPr/>
          </p:nvCxnSpPr>
          <p:spPr>
            <a:xfrm flipV="1">
              <a:off x="3166" y="4898"/>
              <a:ext cx="4296" cy="12"/>
            </a:xfrm>
            <a:prstGeom prst="line">
              <a:avLst/>
            </a:prstGeom>
            <a:ln w="25400">
              <a:solidFill>
                <a:srgbClr val="E99D82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4" name="直接连接符 3"/>
            <p:cNvCxnSpPr/>
            <p:nvPr>
              <p:custDataLst>
                <p:tags r:id="rId6"/>
              </p:custDataLst>
            </p:nvPr>
          </p:nvCxnSpPr>
          <p:spPr>
            <a:xfrm flipV="1">
              <a:off x="8606" y="4852"/>
              <a:ext cx="596" cy="11"/>
            </a:xfrm>
            <a:prstGeom prst="line">
              <a:avLst/>
            </a:prstGeom>
            <a:ln w="25400">
              <a:solidFill>
                <a:srgbClr val="E99D82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</p:grpSp>
    </p:spTree>
    <p:custDataLst>
      <p:tags r:id="rId7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椭圆 8"/>
          <p:cNvSpPr/>
          <p:nvPr>
            <p:custDataLst>
              <p:tags r:id="rId2"/>
            </p:custDataLst>
          </p:nvPr>
        </p:nvSpPr>
        <p:spPr>
          <a:xfrm rot="3120000">
            <a:off x="9483725" y="4396740"/>
            <a:ext cx="3246120" cy="3123565"/>
          </a:xfrm>
          <a:prstGeom prst="ellipse">
            <a:avLst/>
          </a:prstGeom>
          <a:gradFill>
            <a:gsLst>
              <a:gs pos="100000">
                <a:schemeClr val="accent2">
                  <a:lumMod val="40000"/>
                  <a:lumOff val="60000"/>
                  <a:alpha val="100000"/>
                </a:schemeClr>
              </a:gs>
              <a:gs pos="0">
                <a:schemeClr val="accent2">
                  <a:lumMod val="25000"/>
                  <a:lumOff val="75000"/>
                  <a:alpha val="0"/>
                </a:schemeClr>
              </a:gs>
              <a:gs pos="100000">
                <a:schemeClr val="accent2">
                  <a:lumMod val="60000"/>
                  <a:lumOff val="40000"/>
                  <a:alpha val="10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 rot="3120000">
            <a:off x="2122170" y="4830445"/>
            <a:ext cx="2828925" cy="2956560"/>
          </a:xfrm>
          <a:prstGeom prst="ellipse">
            <a:avLst/>
          </a:prstGeom>
          <a:gradFill>
            <a:gsLst>
              <a:gs pos="100000">
                <a:schemeClr val="accent2">
                  <a:lumMod val="40000"/>
                  <a:lumOff val="60000"/>
                  <a:alpha val="92000"/>
                </a:schemeClr>
              </a:gs>
              <a:gs pos="0">
                <a:schemeClr val="accent2">
                  <a:lumMod val="25000"/>
                  <a:lumOff val="75000"/>
                  <a:alpha val="0"/>
                </a:schemeClr>
              </a:gs>
              <a:gs pos="100000">
                <a:schemeClr val="accent2">
                  <a:lumMod val="60000"/>
                  <a:lumOff val="40000"/>
                  <a:alpha val="10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椭圆 5"/>
          <p:cNvSpPr/>
          <p:nvPr>
            <p:custDataLst>
              <p:tags r:id="rId3"/>
            </p:custDataLst>
          </p:nvPr>
        </p:nvSpPr>
        <p:spPr>
          <a:xfrm>
            <a:off x="7110095" y="-1984375"/>
            <a:ext cx="5081905" cy="5072380"/>
          </a:xfrm>
          <a:prstGeom prst="ellipse">
            <a:avLst/>
          </a:prstGeom>
          <a:gradFill>
            <a:gsLst>
              <a:gs pos="100000">
                <a:schemeClr val="accent2">
                  <a:lumMod val="40000"/>
                  <a:lumOff val="60000"/>
                  <a:alpha val="92000"/>
                </a:schemeClr>
              </a:gs>
              <a:gs pos="0">
                <a:schemeClr val="accent2">
                  <a:lumMod val="25000"/>
                  <a:lumOff val="75000"/>
                  <a:alpha val="0"/>
                </a:schemeClr>
              </a:gs>
              <a:gs pos="100000">
                <a:schemeClr val="accent2">
                  <a:lumMod val="60000"/>
                  <a:lumOff val="40000"/>
                  <a:alpha val="10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683895" y="514350"/>
            <a:ext cx="10824210" cy="5829300"/>
          </a:xfrm>
          <a:prstGeom prst="round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椭圆 9"/>
          <p:cNvSpPr/>
          <p:nvPr>
            <p:custDataLst>
              <p:tags r:id="rId4"/>
            </p:custDataLst>
          </p:nvPr>
        </p:nvSpPr>
        <p:spPr>
          <a:xfrm rot="6180000">
            <a:off x="180340" y="-128905"/>
            <a:ext cx="1884680" cy="1963420"/>
          </a:xfrm>
          <a:prstGeom prst="ellipse">
            <a:avLst/>
          </a:prstGeom>
          <a:gradFill>
            <a:gsLst>
              <a:gs pos="100000">
                <a:schemeClr val="accent2">
                  <a:lumMod val="40000"/>
                  <a:lumOff val="60000"/>
                  <a:alpha val="92000"/>
                </a:schemeClr>
              </a:gs>
              <a:gs pos="0">
                <a:schemeClr val="accent2">
                  <a:lumMod val="25000"/>
                  <a:lumOff val="75000"/>
                  <a:alpha val="0"/>
                </a:schemeClr>
              </a:gs>
              <a:gs pos="100000">
                <a:schemeClr val="accent2">
                  <a:lumMod val="60000"/>
                  <a:lumOff val="40000"/>
                  <a:alpha val="10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8" name="文本框 47"/>
          <p:cNvSpPr txBox="1"/>
          <p:nvPr/>
        </p:nvSpPr>
        <p:spPr>
          <a:xfrm>
            <a:off x="1841500" y="979805"/>
            <a:ext cx="751776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 b="1" i="1">
                <a:solidFill>
                  <a:schemeClr val="bg2">
                    <a:lumMod val="90000"/>
                  </a:schemeClr>
                </a:solidFill>
              </a:rPr>
              <a:t>Addition Interface </a:t>
            </a:r>
            <a:endParaRPr lang="en-US" altLang="zh-CN" sz="3600" b="1" i="1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50" name="文本框 49"/>
          <p:cNvSpPr txBox="1"/>
          <p:nvPr>
            <p:custDataLst>
              <p:tags r:id="rId5"/>
            </p:custDataLst>
          </p:nvPr>
        </p:nvSpPr>
        <p:spPr>
          <a:xfrm>
            <a:off x="1501140" y="675005"/>
            <a:ext cx="537527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000" b="1" spc="400">
                <a:solidFill>
                  <a:schemeClr val="bg2">
                    <a:lumMod val="50000"/>
                  </a:schemeClr>
                </a:solidFill>
                <a:uFillTx/>
              </a:rPr>
              <a:t>添加事项</a:t>
            </a:r>
            <a:endParaRPr lang="zh-CN" altLang="en-US" sz="4000" b="1" spc="400">
              <a:solidFill>
                <a:schemeClr val="bg2">
                  <a:lumMod val="50000"/>
                </a:schemeClr>
              </a:solidFill>
              <a:uFillTx/>
            </a:endParaRPr>
          </a:p>
        </p:txBody>
      </p:sp>
      <p:pic>
        <p:nvPicPr>
          <p:cNvPr id="27" name="图片 26" descr="E:/SOSD实验室/考核项目-滴答清单/添加页面-文件夹.jpg添加页面-文件夹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rcRect l="34" r="34"/>
          <a:stretch>
            <a:fillRect/>
          </a:stretch>
        </p:blipFill>
        <p:spPr>
          <a:xfrm>
            <a:off x="2980690" y="1991995"/>
            <a:ext cx="1571625" cy="3402965"/>
          </a:xfrm>
          <a:prstGeom prst="rect">
            <a:avLst/>
          </a:prstGeom>
          <a:effectLst>
            <a:outerShdw blurRad="215900" dist="38100" sx="101000" sy="101000" algn="tl" rotWithShape="0">
              <a:schemeClr val="bg2">
                <a:lumMod val="50000"/>
                <a:alpha val="32000"/>
              </a:schemeClr>
            </a:outerShdw>
          </a:effectLst>
        </p:spPr>
      </p:pic>
      <p:pic>
        <p:nvPicPr>
          <p:cNvPr id="7" name="图片 6" descr="E:/SOSD实验室/考核项目-滴答清单/添加页面-日历.jpg添加页面-日历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rcRect l="34" r="34"/>
          <a:stretch>
            <a:fillRect/>
          </a:stretch>
        </p:blipFill>
        <p:spPr>
          <a:xfrm>
            <a:off x="5143500" y="2397125"/>
            <a:ext cx="1570990" cy="3402965"/>
          </a:xfrm>
          <a:prstGeom prst="rect">
            <a:avLst/>
          </a:prstGeom>
          <a:effectLst>
            <a:outerShdw blurRad="215900" dist="38100" sx="101000" sy="101000" algn="tl" rotWithShape="0">
              <a:schemeClr val="bg2">
                <a:lumMod val="50000"/>
                <a:alpha val="32000"/>
              </a:schemeClr>
            </a:outerShdw>
          </a:effectLst>
        </p:spPr>
      </p:pic>
      <p:pic>
        <p:nvPicPr>
          <p:cNvPr id="11" name="图片 10" descr="E:/SOSD实验室/考核项目-滴答清单/添加页面-重要等级.jpg添加页面-重要等级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/>
          <a:srcRect l="34" r="34"/>
          <a:stretch>
            <a:fillRect/>
          </a:stretch>
        </p:blipFill>
        <p:spPr>
          <a:xfrm>
            <a:off x="7305675" y="2710180"/>
            <a:ext cx="1570990" cy="3402965"/>
          </a:xfrm>
          <a:prstGeom prst="rect">
            <a:avLst/>
          </a:prstGeom>
          <a:effectLst>
            <a:outerShdw blurRad="215900" dist="38100" sx="101000" sy="101000" algn="tl" rotWithShape="0">
              <a:schemeClr val="bg2">
                <a:lumMod val="50000"/>
                <a:alpha val="32000"/>
              </a:schemeClr>
            </a:outerShdw>
          </a:effectLst>
        </p:spPr>
      </p:pic>
      <p:grpSp>
        <p:nvGrpSpPr>
          <p:cNvPr id="18" name="组合 17"/>
          <p:cNvGrpSpPr/>
          <p:nvPr/>
        </p:nvGrpSpPr>
        <p:grpSpPr>
          <a:xfrm>
            <a:off x="9540240" y="3595156"/>
            <a:ext cx="1968127" cy="1030626"/>
            <a:chOff x="13680" y="2010"/>
            <a:chExt cx="4026" cy="1891"/>
          </a:xfrm>
        </p:grpSpPr>
        <p:grpSp>
          <p:nvGrpSpPr>
            <p:cNvPr id="19" name="组合 18"/>
            <p:cNvGrpSpPr/>
            <p:nvPr/>
          </p:nvGrpSpPr>
          <p:grpSpPr>
            <a:xfrm>
              <a:off x="13827" y="2128"/>
              <a:ext cx="3879" cy="1773"/>
              <a:chOff x="6506" y="3102"/>
              <a:chExt cx="3738" cy="1773"/>
            </a:xfrm>
          </p:grpSpPr>
          <p:grpSp>
            <p:nvGrpSpPr>
              <p:cNvPr id="20" name="组合 19"/>
              <p:cNvGrpSpPr/>
              <p:nvPr/>
            </p:nvGrpSpPr>
            <p:grpSpPr>
              <a:xfrm>
                <a:off x="6506" y="3102"/>
                <a:ext cx="3129" cy="565"/>
                <a:chOff x="6506" y="3102"/>
                <a:chExt cx="3129" cy="565"/>
              </a:xfrm>
            </p:grpSpPr>
            <p:sp>
              <p:nvSpPr>
                <p:cNvPr id="21" name="圆角矩形 20"/>
                <p:cNvSpPr/>
                <p:nvPr>
                  <p:custDataLst>
                    <p:tags r:id="rId12"/>
                  </p:custDataLst>
                </p:nvPr>
              </p:nvSpPr>
              <p:spPr>
                <a:xfrm>
                  <a:off x="6915" y="3401"/>
                  <a:ext cx="2488" cy="266"/>
                </a:xfrm>
                <a:prstGeom prst="roundRect">
                  <a:avLst/>
                </a:prstGeom>
                <a:solidFill>
                  <a:srgbClr val="A5E1FD">
                    <a:alpha val="46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22" name="文本框 21"/>
                <p:cNvSpPr txBox="1"/>
                <p:nvPr>
                  <p:custDataLst>
                    <p:tags r:id="rId13"/>
                  </p:custDataLst>
                </p:nvPr>
              </p:nvSpPr>
              <p:spPr>
                <a:xfrm>
                  <a:off x="6506" y="3102"/>
                  <a:ext cx="3129" cy="565"/>
                </a:xfrm>
                <a:prstGeom prst="rect">
                  <a:avLst/>
                </a:prstGeom>
                <a:noFill/>
                <a:ln>
                  <a:noFill/>
                  <a:prstDash val="dash"/>
                </a:ln>
              </p:spPr>
              <p:txBody>
                <a:bodyPr wrap="square" rtlCol="0">
                  <a:noAutofit/>
                </a:bodyPr>
                <a:p>
                  <a:r>
                    <a:rPr lang="zh-CN" altLang="en-US" sz="1400">
                      <a:solidFill>
                        <a:schemeClr val="bg2">
                          <a:lumMod val="25000"/>
                        </a:schemeClr>
                      </a:solidFill>
                    </a:rPr>
                    <a:t>选择重要等级</a:t>
                  </a:r>
                  <a:endParaRPr lang="zh-CN" altLang="en-US" sz="1400">
                    <a:solidFill>
                      <a:schemeClr val="bg2">
                        <a:lumMod val="25000"/>
                      </a:schemeClr>
                    </a:solidFill>
                  </a:endParaRPr>
                </a:p>
              </p:txBody>
            </p:sp>
          </p:grpSp>
          <p:sp>
            <p:nvSpPr>
              <p:cNvPr id="24" name="文本框 23"/>
              <p:cNvSpPr txBox="1"/>
              <p:nvPr>
                <p:custDataLst>
                  <p:tags r:id="rId14"/>
                </p:custDataLst>
              </p:nvPr>
            </p:nvSpPr>
            <p:spPr>
              <a:xfrm>
                <a:off x="6506" y="3667"/>
                <a:ext cx="3738" cy="1208"/>
              </a:xfrm>
              <a:prstGeom prst="rect">
                <a:avLst/>
              </a:prstGeom>
              <a:noFill/>
              <a:ln>
                <a:noFill/>
                <a:prstDash val="dash"/>
              </a:ln>
            </p:spPr>
            <p:txBody>
              <a:bodyPr wrap="square" rtlCol="0">
                <a:noAutofit/>
              </a:bodyPr>
              <a:p>
                <a:pPr indent="0" fontAlgn="auto">
                  <a:lnSpc>
                    <a:spcPts val="2280"/>
                  </a:lnSpc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zh-CN" sz="1200">
                    <a:solidFill>
                      <a:schemeClr val="bg2">
                        <a:lumMod val="50000"/>
                      </a:schemeClr>
                    </a:solidFill>
                  </a:rPr>
                  <a:t>四种重要等级</a:t>
                </a:r>
                <a:endParaRPr lang="zh-CN" sz="120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p:grpSp>
        <p:sp>
          <p:nvSpPr>
            <p:cNvPr id="25" name="圆角矩形 24"/>
            <p:cNvSpPr/>
            <p:nvPr>
              <p:custDataLst>
                <p:tags r:id="rId15"/>
              </p:custDataLst>
            </p:nvPr>
          </p:nvSpPr>
          <p:spPr>
            <a:xfrm>
              <a:off x="13680" y="2010"/>
              <a:ext cx="3599" cy="1522"/>
            </a:xfrm>
            <a:prstGeom prst="roundRect">
              <a:avLst>
                <a:gd name="adj" fmla="val 13636"/>
              </a:avLst>
            </a:prstGeom>
            <a:noFill/>
            <a:ln>
              <a:solidFill>
                <a:srgbClr val="E99D82"/>
              </a:solidFill>
              <a:prstDash val="dash"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cxnSp>
        <p:nvCxnSpPr>
          <p:cNvPr id="14" name="直接连接符 13"/>
          <p:cNvCxnSpPr>
            <a:stCxn id="11" idx="3"/>
            <a:endCxn id="25" idx="1"/>
          </p:cNvCxnSpPr>
          <p:nvPr/>
        </p:nvCxnSpPr>
        <p:spPr>
          <a:xfrm flipV="1">
            <a:off x="8876665" y="4010025"/>
            <a:ext cx="663575" cy="401955"/>
          </a:xfrm>
          <a:prstGeom prst="line">
            <a:avLst/>
          </a:prstGeom>
          <a:ln>
            <a:solidFill>
              <a:srgbClr val="E99D82"/>
            </a:solidFill>
            <a:headEnd type="oval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grpSp>
        <p:nvGrpSpPr>
          <p:cNvPr id="15" name="组合 14"/>
          <p:cNvGrpSpPr/>
          <p:nvPr/>
        </p:nvGrpSpPr>
        <p:grpSpPr>
          <a:xfrm>
            <a:off x="6285230" y="980039"/>
            <a:ext cx="1919427" cy="873116"/>
            <a:chOff x="13680" y="1878"/>
            <a:chExt cx="3926" cy="1602"/>
          </a:xfrm>
        </p:grpSpPr>
        <p:grpSp>
          <p:nvGrpSpPr>
            <p:cNvPr id="16" name="组合 15"/>
            <p:cNvGrpSpPr/>
            <p:nvPr/>
          </p:nvGrpSpPr>
          <p:grpSpPr>
            <a:xfrm>
              <a:off x="13726" y="1907"/>
              <a:ext cx="3880" cy="1402"/>
              <a:chOff x="6409" y="2881"/>
              <a:chExt cx="3739" cy="1402"/>
            </a:xfrm>
          </p:grpSpPr>
          <p:grpSp>
            <p:nvGrpSpPr>
              <p:cNvPr id="17" name="组合 16"/>
              <p:cNvGrpSpPr/>
              <p:nvPr/>
            </p:nvGrpSpPr>
            <p:grpSpPr>
              <a:xfrm>
                <a:off x="6409" y="2881"/>
                <a:ext cx="2550" cy="528"/>
                <a:chOff x="6409" y="2881"/>
                <a:chExt cx="2550" cy="528"/>
              </a:xfrm>
            </p:grpSpPr>
            <p:sp>
              <p:nvSpPr>
                <p:cNvPr id="23" name="圆角矩形 22"/>
                <p:cNvSpPr/>
                <p:nvPr>
                  <p:custDataLst>
                    <p:tags r:id="rId16"/>
                  </p:custDataLst>
                </p:nvPr>
              </p:nvSpPr>
              <p:spPr>
                <a:xfrm>
                  <a:off x="6815" y="3143"/>
                  <a:ext cx="1939" cy="266"/>
                </a:xfrm>
                <a:prstGeom prst="roundRect">
                  <a:avLst/>
                </a:prstGeom>
                <a:solidFill>
                  <a:srgbClr val="A5E1FD">
                    <a:alpha val="46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26" name="文本框 25"/>
                <p:cNvSpPr txBox="1"/>
                <p:nvPr>
                  <p:custDataLst>
                    <p:tags r:id="rId17"/>
                  </p:custDataLst>
                </p:nvPr>
              </p:nvSpPr>
              <p:spPr>
                <a:xfrm>
                  <a:off x="6409" y="2881"/>
                  <a:ext cx="2550" cy="496"/>
                </a:xfrm>
                <a:prstGeom prst="rect">
                  <a:avLst/>
                </a:prstGeom>
                <a:noFill/>
                <a:ln>
                  <a:noFill/>
                  <a:prstDash val="dash"/>
                </a:ln>
              </p:spPr>
              <p:txBody>
                <a:bodyPr wrap="square" rtlCol="0">
                  <a:noAutofit/>
                </a:bodyPr>
                <a:p>
                  <a:r>
                    <a:rPr lang="zh-CN" altLang="en-US" sz="1400">
                      <a:solidFill>
                        <a:schemeClr val="bg2">
                          <a:lumMod val="25000"/>
                        </a:schemeClr>
                      </a:solidFill>
                    </a:rPr>
                    <a:t>设置日历提醒</a:t>
                  </a:r>
                  <a:endParaRPr lang="zh-CN" altLang="en-US" sz="1400">
                    <a:solidFill>
                      <a:schemeClr val="bg2">
                        <a:lumMod val="25000"/>
                      </a:schemeClr>
                    </a:solidFill>
                  </a:endParaRPr>
                </a:p>
              </p:txBody>
            </p:sp>
          </p:grpSp>
          <p:sp>
            <p:nvSpPr>
              <p:cNvPr id="28" name="文本框 27"/>
              <p:cNvSpPr txBox="1"/>
              <p:nvPr>
                <p:custDataLst>
                  <p:tags r:id="rId18"/>
                </p:custDataLst>
              </p:nvPr>
            </p:nvSpPr>
            <p:spPr>
              <a:xfrm>
                <a:off x="6410" y="3229"/>
                <a:ext cx="3738" cy="1054"/>
              </a:xfrm>
              <a:prstGeom prst="rect">
                <a:avLst/>
              </a:prstGeom>
              <a:noFill/>
              <a:ln>
                <a:noFill/>
                <a:prstDash val="dash"/>
              </a:ln>
            </p:spPr>
            <p:txBody>
              <a:bodyPr wrap="square" rtlCol="0">
                <a:noAutofit/>
              </a:bodyPr>
              <a:p>
                <a:pPr indent="0" fontAlgn="auto">
                  <a:lnSpc>
                    <a:spcPts val="2280"/>
                  </a:lnSpc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zh-CN" sz="1200">
                    <a:solidFill>
                      <a:schemeClr val="bg2">
                        <a:lumMod val="50000"/>
                      </a:schemeClr>
                    </a:solidFill>
                  </a:rPr>
                  <a:t>具体时间、提醒声音、提醒方式</a:t>
                </a:r>
                <a:endParaRPr lang="zh-CN" sz="120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p:grpSp>
        <p:sp>
          <p:nvSpPr>
            <p:cNvPr id="29" name="圆角矩形 28"/>
            <p:cNvSpPr/>
            <p:nvPr>
              <p:custDataLst>
                <p:tags r:id="rId19"/>
              </p:custDataLst>
            </p:nvPr>
          </p:nvSpPr>
          <p:spPr>
            <a:xfrm>
              <a:off x="13680" y="1878"/>
              <a:ext cx="3794" cy="1602"/>
            </a:xfrm>
            <a:prstGeom prst="roundRect">
              <a:avLst>
                <a:gd name="adj" fmla="val 13636"/>
              </a:avLst>
            </a:prstGeom>
            <a:noFill/>
            <a:ln>
              <a:solidFill>
                <a:srgbClr val="E99D82"/>
              </a:solidFill>
              <a:prstDash val="dash"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cxnSp>
        <p:nvCxnSpPr>
          <p:cNvPr id="30" name="直接连接符 29"/>
          <p:cNvCxnSpPr>
            <a:stCxn id="7" idx="0"/>
            <a:endCxn id="29" idx="2"/>
          </p:cNvCxnSpPr>
          <p:nvPr>
            <p:custDataLst>
              <p:tags r:id="rId20"/>
            </p:custDataLst>
          </p:nvPr>
        </p:nvCxnSpPr>
        <p:spPr>
          <a:xfrm flipV="1">
            <a:off x="5928995" y="1852930"/>
            <a:ext cx="1283970" cy="544195"/>
          </a:xfrm>
          <a:prstGeom prst="line">
            <a:avLst/>
          </a:prstGeom>
          <a:ln>
            <a:solidFill>
              <a:srgbClr val="E99D82"/>
            </a:solidFill>
            <a:headEnd type="oval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grpSp>
        <p:nvGrpSpPr>
          <p:cNvPr id="31" name="组合 30"/>
          <p:cNvGrpSpPr/>
          <p:nvPr/>
        </p:nvGrpSpPr>
        <p:grpSpPr>
          <a:xfrm>
            <a:off x="861695" y="2771775"/>
            <a:ext cx="1673054" cy="873125"/>
            <a:chOff x="13680" y="1878"/>
            <a:chExt cx="3587" cy="1602"/>
          </a:xfrm>
        </p:grpSpPr>
        <p:grpSp>
          <p:nvGrpSpPr>
            <p:cNvPr id="32" name="组合 31"/>
            <p:cNvGrpSpPr/>
            <p:nvPr/>
          </p:nvGrpSpPr>
          <p:grpSpPr>
            <a:xfrm>
              <a:off x="13726" y="1907"/>
              <a:ext cx="3541" cy="1402"/>
              <a:chOff x="6409" y="2881"/>
              <a:chExt cx="3412" cy="1402"/>
            </a:xfrm>
          </p:grpSpPr>
          <p:grpSp>
            <p:nvGrpSpPr>
              <p:cNvPr id="33" name="组合 32"/>
              <p:cNvGrpSpPr/>
              <p:nvPr/>
            </p:nvGrpSpPr>
            <p:grpSpPr>
              <a:xfrm>
                <a:off x="6409" y="2881"/>
                <a:ext cx="2550" cy="528"/>
                <a:chOff x="6409" y="2881"/>
                <a:chExt cx="2550" cy="528"/>
              </a:xfrm>
            </p:grpSpPr>
            <p:sp>
              <p:nvSpPr>
                <p:cNvPr id="34" name="圆角矩形 33"/>
                <p:cNvSpPr/>
                <p:nvPr>
                  <p:custDataLst>
                    <p:tags r:id="rId21"/>
                  </p:custDataLst>
                </p:nvPr>
              </p:nvSpPr>
              <p:spPr>
                <a:xfrm>
                  <a:off x="6815" y="3143"/>
                  <a:ext cx="1939" cy="266"/>
                </a:xfrm>
                <a:prstGeom prst="roundRect">
                  <a:avLst/>
                </a:prstGeom>
                <a:solidFill>
                  <a:srgbClr val="A5E1FD">
                    <a:alpha val="46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35" name="文本框 34"/>
                <p:cNvSpPr txBox="1"/>
                <p:nvPr>
                  <p:custDataLst>
                    <p:tags r:id="rId22"/>
                  </p:custDataLst>
                </p:nvPr>
              </p:nvSpPr>
              <p:spPr>
                <a:xfrm>
                  <a:off x="6409" y="2881"/>
                  <a:ext cx="2550" cy="496"/>
                </a:xfrm>
                <a:prstGeom prst="rect">
                  <a:avLst/>
                </a:prstGeom>
                <a:noFill/>
                <a:ln>
                  <a:noFill/>
                  <a:prstDash val="dash"/>
                </a:ln>
              </p:spPr>
              <p:txBody>
                <a:bodyPr wrap="square" rtlCol="0">
                  <a:noAutofit/>
                </a:bodyPr>
                <a:p>
                  <a:r>
                    <a:rPr lang="zh-CN" altLang="en-US" sz="1400">
                      <a:solidFill>
                        <a:schemeClr val="bg2">
                          <a:lumMod val="25000"/>
                        </a:schemeClr>
                      </a:solidFill>
                    </a:rPr>
                    <a:t>归类文件夹</a:t>
                  </a:r>
                  <a:endParaRPr lang="zh-CN" altLang="en-US" sz="1400">
                    <a:solidFill>
                      <a:schemeClr val="bg2">
                        <a:lumMod val="25000"/>
                      </a:schemeClr>
                    </a:solidFill>
                  </a:endParaRPr>
                </a:p>
              </p:txBody>
            </p:sp>
          </p:grpSp>
          <p:sp>
            <p:nvSpPr>
              <p:cNvPr id="36" name="文本框 35"/>
              <p:cNvSpPr txBox="1"/>
              <p:nvPr>
                <p:custDataLst>
                  <p:tags r:id="rId23"/>
                </p:custDataLst>
              </p:nvPr>
            </p:nvSpPr>
            <p:spPr>
              <a:xfrm>
                <a:off x="6410" y="3229"/>
                <a:ext cx="3411" cy="1054"/>
              </a:xfrm>
              <a:prstGeom prst="rect">
                <a:avLst/>
              </a:prstGeom>
              <a:noFill/>
              <a:ln>
                <a:noFill/>
                <a:prstDash val="dash"/>
              </a:ln>
            </p:spPr>
            <p:txBody>
              <a:bodyPr wrap="square" rtlCol="0">
                <a:noAutofit/>
              </a:bodyPr>
              <a:p>
                <a:pPr indent="0" fontAlgn="auto">
                  <a:lnSpc>
                    <a:spcPts val="2280"/>
                  </a:lnSpc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zh-CN" sz="1200">
                    <a:solidFill>
                      <a:schemeClr val="bg2">
                        <a:lumMod val="50000"/>
                      </a:schemeClr>
                    </a:solidFill>
                  </a:rPr>
                  <a:t>将新添加的事项归类入文件夹。</a:t>
                </a:r>
                <a:endParaRPr lang="en-US" altLang="zh-CN" sz="120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p:grpSp>
        <p:sp>
          <p:nvSpPr>
            <p:cNvPr id="37" name="圆角矩形 36"/>
            <p:cNvSpPr/>
            <p:nvPr>
              <p:custDataLst>
                <p:tags r:id="rId24"/>
              </p:custDataLst>
            </p:nvPr>
          </p:nvSpPr>
          <p:spPr>
            <a:xfrm>
              <a:off x="13680" y="1878"/>
              <a:ext cx="3586" cy="1602"/>
            </a:xfrm>
            <a:prstGeom prst="roundRect">
              <a:avLst>
                <a:gd name="adj" fmla="val 13636"/>
              </a:avLst>
            </a:prstGeom>
            <a:noFill/>
            <a:ln>
              <a:solidFill>
                <a:srgbClr val="E99D82"/>
              </a:solidFill>
              <a:prstDash val="dash"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cxnSp>
        <p:nvCxnSpPr>
          <p:cNvPr id="38" name="直接连接符 37"/>
          <p:cNvCxnSpPr>
            <a:stCxn id="37" idx="3"/>
            <a:endCxn id="27" idx="1"/>
          </p:cNvCxnSpPr>
          <p:nvPr/>
        </p:nvCxnSpPr>
        <p:spPr>
          <a:xfrm>
            <a:off x="2534285" y="3208655"/>
            <a:ext cx="446405" cy="485140"/>
          </a:xfrm>
          <a:prstGeom prst="line">
            <a:avLst/>
          </a:prstGeom>
          <a:ln>
            <a:solidFill>
              <a:srgbClr val="E99D82"/>
            </a:solidFill>
            <a:tailEnd type="oval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  <p:custDataLst>
      <p:tags r:id="rId25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椭圆 8"/>
          <p:cNvSpPr/>
          <p:nvPr>
            <p:custDataLst>
              <p:tags r:id="rId2"/>
            </p:custDataLst>
          </p:nvPr>
        </p:nvSpPr>
        <p:spPr>
          <a:xfrm rot="3120000">
            <a:off x="9483725" y="4396740"/>
            <a:ext cx="3246120" cy="3123565"/>
          </a:xfrm>
          <a:prstGeom prst="ellipse">
            <a:avLst/>
          </a:prstGeom>
          <a:gradFill>
            <a:gsLst>
              <a:gs pos="100000">
                <a:schemeClr val="accent2">
                  <a:lumMod val="40000"/>
                  <a:lumOff val="60000"/>
                  <a:alpha val="100000"/>
                </a:schemeClr>
              </a:gs>
              <a:gs pos="0">
                <a:schemeClr val="accent2">
                  <a:lumMod val="25000"/>
                  <a:lumOff val="75000"/>
                  <a:alpha val="0"/>
                </a:schemeClr>
              </a:gs>
              <a:gs pos="100000">
                <a:schemeClr val="accent2">
                  <a:lumMod val="60000"/>
                  <a:lumOff val="40000"/>
                  <a:alpha val="10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 rot="3120000">
            <a:off x="2122170" y="4830445"/>
            <a:ext cx="2828925" cy="2956560"/>
          </a:xfrm>
          <a:prstGeom prst="ellipse">
            <a:avLst/>
          </a:prstGeom>
          <a:gradFill>
            <a:gsLst>
              <a:gs pos="100000">
                <a:schemeClr val="accent2">
                  <a:lumMod val="40000"/>
                  <a:lumOff val="60000"/>
                  <a:alpha val="92000"/>
                </a:schemeClr>
              </a:gs>
              <a:gs pos="0">
                <a:schemeClr val="accent2">
                  <a:lumMod val="25000"/>
                  <a:lumOff val="75000"/>
                  <a:alpha val="0"/>
                </a:schemeClr>
              </a:gs>
              <a:gs pos="100000">
                <a:schemeClr val="accent2">
                  <a:lumMod val="60000"/>
                  <a:lumOff val="40000"/>
                  <a:alpha val="10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椭圆 5"/>
          <p:cNvSpPr/>
          <p:nvPr>
            <p:custDataLst>
              <p:tags r:id="rId3"/>
            </p:custDataLst>
          </p:nvPr>
        </p:nvSpPr>
        <p:spPr>
          <a:xfrm>
            <a:off x="7110095" y="-1984375"/>
            <a:ext cx="5081905" cy="5072380"/>
          </a:xfrm>
          <a:prstGeom prst="ellipse">
            <a:avLst/>
          </a:prstGeom>
          <a:gradFill>
            <a:gsLst>
              <a:gs pos="100000">
                <a:schemeClr val="accent2">
                  <a:lumMod val="40000"/>
                  <a:lumOff val="60000"/>
                  <a:alpha val="92000"/>
                </a:schemeClr>
              </a:gs>
              <a:gs pos="0">
                <a:schemeClr val="accent2">
                  <a:lumMod val="25000"/>
                  <a:lumOff val="75000"/>
                  <a:alpha val="0"/>
                </a:schemeClr>
              </a:gs>
              <a:gs pos="100000">
                <a:schemeClr val="accent2">
                  <a:lumMod val="60000"/>
                  <a:lumOff val="40000"/>
                  <a:alpha val="10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683895" y="514350"/>
            <a:ext cx="10824210" cy="5829300"/>
          </a:xfrm>
          <a:prstGeom prst="round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椭圆 9"/>
          <p:cNvSpPr/>
          <p:nvPr>
            <p:custDataLst>
              <p:tags r:id="rId4"/>
            </p:custDataLst>
          </p:nvPr>
        </p:nvSpPr>
        <p:spPr>
          <a:xfrm rot="6180000">
            <a:off x="180340" y="-128905"/>
            <a:ext cx="1884680" cy="1963420"/>
          </a:xfrm>
          <a:prstGeom prst="ellipse">
            <a:avLst/>
          </a:prstGeom>
          <a:gradFill>
            <a:gsLst>
              <a:gs pos="100000">
                <a:schemeClr val="accent2">
                  <a:lumMod val="40000"/>
                  <a:lumOff val="60000"/>
                  <a:alpha val="92000"/>
                </a:schemeClr>
              </a:gs>
              <a:gs pos="0">
                <a:schemeClr val="accent2">
                  <a:lumMod val="25000"/>
                  <a:lumOff val="75000"/>
                  <a:alpha val="0"/>
                </a:schemeClr>
              </a:gs>
              <a:gs pos="100000">
                <a:schemeClr val="accent2">
                  <a:lumMod val="60000"/>
                  <a:lumOff val="40000"/>
                  <a:alpha val="10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8" name="文本框 47"/>
          <p:cNvSpPr txBox="1"/>
          <p:nvPr/>
        </p:nvSpPr>
        <p:spPr>
          <a:xfrm>
            <a:off x="1841500" y="979805"/>
            <a:ext cx="94576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 b="1" i="1">
                <a:solidFill>
                  <a:schemeClr val="bg2">
                    <a:lumMod val="90000"/>
                  </a:schemeClr>
                </a:solidFill>
              </a:rPr>
              <a:t>Calender View/Statistic List </a:t>
            </a:r>
            <a:endParaRPr lang="en-US" altLang="zh-CN" sz="3600" b="1" i="1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50" name="文本框 49"/>
          <p:cNvSpPr txBox="1"/>
          <p:nvPr>
            <p:custDataLst>
              <p:tags r:id="rId5"/>
            </p:custDataLst>
          </p:nvPr>
        </p:nvSpPr>
        <p:spPr>
          <a:xfrm>
            <a:off x="1501140" y="675005"/>
            <a:ext cx="537527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000" b="1" spc="400">
                <a:solidFill>
                  <a:schemeClr val="bg2">
                    <a:lumMod val="50000"/>
                  </a:schemeClr>
                </a:solidFill>
                <a:uFillTx/>
              </a:rPr>
              <a:t>月历视图</a:t>
            </a:r>
            <a:r>
              <a:rPr lang="en-US" altLang="zh-CN" sz="4000" b="1" spc="400">
                <a:solidFill>
                  <a:schemeClr val="bg2">
                    <a:lumMod val="50000"/>
                  </a:schemeClr>
                </a:solidFill>
                <a:uFillTx/>
              </a:rPr>
              <a:t>/</a:t>
            </a:r>
            <a:r>
              <a:rPr lang="zh-CN" altLang="en-US" sz="4000" b="1" spc="400">
                <a:solidFill>
                  <a:schemeClr val="bg2">
                    <a:lumMod val="50000"/>
                  </a:schemeClr>
                </a:solidFill>
                <a:uFillTx/>
              </a:rPr>
              <a:t>统计清单</a:t>
            </a:r>
            <a:endParaRPr lang="zh-CN" altLang="en-US" sz="4000" b="1" spc="400">
              <a:solidFill>
                <a:schemeClr val="bg2">
                  <a:lumMod val="50000"/>
                </a:schemeClr>
              </a:solidFill>
              <a:uFillTx/>
            </a:endParaRPr>
          </a:p>
        </p:txBody>
      </p:sp>
      <p:pic>
        <p:nvPicPr>
          <p:cNvPr id="27" name="图片 26" descr="E:/SOSD实验室/考核项目-滴答清单/主页面-日历.jpg主页面-日历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rcRect l="569" r="569"/>
          <a:stretch>
            <a:fillRect/>
          </a:stretch>
        </p:blipFill>
        <p:spPr>
          <a:xfrm>
            <a:off x="2863850" y="1826260"/>
            <a:ext cx="1833245" cy="3969385"/>
          </a:xfrm>
          <a:prstGeom prst="rect">
            <a:avLst/>
          </a:prstGeom>
          <a:effectLst>
            <a:outerShdw blurRad="215900" dist="38100" sx="101000" sy="101000" algn="tl" rotWithShape="0">
              <a:schemeClr val="bg2">
                <a:lumMod val="50000"/>
                <a:alpha val="32000"/>
              </a:schemeClr>
            </a:outerShdw>
          </a:effectLst>
        </p:spPr>
      </p:pic>
      <p:pic>
        <p:nvPicPr>
          <p:cNvPr id="11" name="图片 10" descr="E:/SOSD实验室/考核项目-滴答清单/主页面-日历-1.jpg主页面-日历-1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rcRect l="56" r="56"/>
          <a:stretch>
            <a:fillRect/>
          </a:stretch>
        </p:blipFill>
        <p:spPr>
          <a:xfrm>
            <a:off x="7299960" y="1826260"/>
            <a:ext cx="1870710" cy="4053205"/>
          </a:xfrm>
          <a:prstGeom prst="rect">
            <a:avLst/>
          </a:prstGeom>
          <a:effectLst>
            <a:outerShdw blurRad="215900" dist="38100" sx="101000" sy="101000" algn="tl" rotWithShape="0">
              <a:schemeClr val="bg2">
                <a:lumMod val="50000"/>
                <a:alpha val="32000"/>
              </a:schemeClr>
            </a:outerShdw>
          </a:effectLst>
        </p:spPr>
      </p:pic>
      <p:grpSp>
        <p:nvGrpSpPr>
          <p:cNvPr id="18" name="组合 17"/>
          <p:cNvGrpSpPr/>
          <p:nvPr/>
        </p:nvGrpSpPr>
        <p:grpSpPr>
          <a:xfrm>
            <a:off x="9648825" y="3406775"/>
            <a:ext cx="1690442" cy="2242820"/>
            <a:chOff x="13680" y="2010"/>
            <a:chExt cx="3736" cy="4115"/>
          </a:xfrm>
        </p:grpSpPr>
        <p:grpSp>
          <p:nvGrpSpPr>
            <p:cNvPr id="19" name="组合 18"/>
            <p:cNvGrpSpPr/>
            <p:nvPr/>
          </p:nvGrpSpPr>
          <p:grpSpPr>
            <a:xfrm>
              <a:off x="13743" y="2128"/>
              <a:ext cx="3674" cy="3630"/>
              <a:chOff x="6425" y="3102"/>
              <a:chExt cx="3540" cy="3630"/>
            </a:xfrm>
          </p:grpSpPr>
          <p:grpSp>
            <p:nvGrpSpPr>
              <p:cNvPr id="20" name="组合 19"/>
              <p:cNvGrpSpPr/>
              <p:nvPr/>
            </p:nvGrpSpPr>
            <p:grpSpPr>
              <a:xfrm>
                <a:off x="6506" y="3102"/>
                <a:ext cx="3129" cy="565"/>
                <a:chOff x="6506" y="3102"/>
                <a:chExt cx="3129" cy="565"/>
              </a:xfrm>
            </p:grpSpPr>
            <p:sp>
              <p:nvSpPr>
                <p:cNvPr id="21" name="圆角矩形 20"/>
                <p:cNvSpPr/>
                <p:nvPr>
                  <p:custDataLst>
                    <p:tags r:id="rId10"/>
                  </p:custDataLst>
                </p:nvPr>
              </p:nvSpPr>
              <p:spPr>
                <a:xfrm>
                  <a:off x="6915" y="3401"/>
                  <a:ext cx="2488" cy="266"/>
                </a:xfrm>
                <a:prstGeom prst="roundRect">
                  <a:avLst/>
                </a:prstGeom>
                <a:solidFill>
                  <a:srgbClr val="A5E1FD">
                    <a:alpha val="46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22" name="文本框 21"/>
                <p:cNvSpPr txBox="1"/>
                <p:nvPr>
                  <p:custDataLst>
                    <p:tags r:id="rId11"/>
                  </p:custDataLst>
                </p:nvPr>
              </p:nvSpPr>
              <p:spPr>
                <a:xfrm>
                  <a:off x="6506" y="3102"/>
                  <a:ext cx="3129" cy="565"/>
                </a:xfrm>
                <a:prstGeom prst="rect">
                  <a:avLst/>
                </a:prstGeom>
                <a:noFill/>
                <a:ln>
                  <a:noFill/>
                  <a:prstDash val="dash"/>
                </a:ln>
              </p:spPr>
              <p:txBody>
                <a:bodyPr wrap="square" rtlCol="0">
                  <a:noAutofit/>
                </a:bodyPr>
                <a:p>
                  <a:r>
                    <a:rPr lang="zh-CN" altLang="en-US" sz="1400">
                      <a:solidFill>
                        <a:schemeClr val="bg2">
                          <a:lumMod val="25000"/>
                        </a:schemeClr>
                      </a:solidFill>
                    </a:rPr>
                    <a:t>月度事项统计</a:t>
                  </a:r>
                  <a:endParaRPr lang="zh-CN" altLang="en-US" sz="1400">
                    <a:solidFill>
                      <a:schemeClr val="bg2">
                        <a:lumMod val="25000"/>
                      </a:schemeClr>
                    </a:solidFill>
                  </a:endParaRPr>
                </a:p>
              </p:txBody>
            </p:sp>
          </p:grpSp>
          <p:sp>
            <p:nvSpPr>
              <p:cNvPr id="24" name="文本框 23"/>
              <p:cNvSpPr txBox="1"/>
              <p:nvPr>
                <p:custDataLst>
                  <p:tags r:id="rId12"/>
                </p:custDataLst>
              </p:nvPr>
            </p:nvSpPr>
            <p:spPr>
              <a:xfrm>
                <a:off x="6425" y="3667"/>
                <a:ext cx="3540" cy="3065"/>
              </a:xfrm>
              <a:prstGeom prst="rect">
                <a:avLst/>
              </a:prstGeom>
              <a:noFill/>
              <a:ln>
                <a:noFill/>
                <a:prstDash val="dash"/>
              </a:ln>
            </p:spPr>
            <p:txBody>
              <a:bodyPr wrap="square" rtlCol="0">
                <a:noAutofit/>
              </a:bodyPr>
              <a:p>
                <a:pPr indent="0" fontAlgn="auto">
                  <a:lnSpc>
                    <a:spcPts val="2280"/>
                  </a:lnSpc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zh-CN" sz="1200">
                    <a:solidFill>
                      <a:schemeClr val="bg2">
                        <a:lumMod val="50000"/>
                      </a:schemeClr>
                    </a:solidFill>
                  </a:rPr>
                  <a:t>以饼状图的形式展示本月事项的基本分布，每一部分的颜色对应着相应的文件夹颜色，一目了然。方便用户明晰时间的分配情况。</a:t>
                </a:r>
                <a:endParaRPr lang="zh-CN" sz="120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p:grpSp>
        <p:sp>
          <p:nvSpPr>
            <p:cNvPr id="25" name="圆角矩形 24"/>
            <p:cNvSpPr/>
            <p:nvPr>
              <p:custDataLst>
                <p:tags r:id="rId13"/>
              </p:custDataLst>
            </p:nvPr>
          </p:nvSpPr>
          <p:spPr>
            <a:xfrm>
              <a:off x="13680" y="2010"/>
              <a:ext cx="3599" cy="4115"/>
            </a:xfrm>
            <a:prstGeom prst="roundRect">
              <a:avLst>
                <a:gd name="adj" fmla="val 13636"/>
              </a:avLst>
            </a:prstGeom>
            <a:noFill/>
            <a:ln>
              <a:solidFill>
                <a:srgbClr val="E99D82"/>
              </a:solidFill>
              <a:prstDash val="dash"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cxnSp>
        <p:nvCxnSpPr>
          <p:cNvPr id="14" name="直接连接符 13"/>
          <p:cNvCxnSpPr>
            <a:stCxn id="11" idx="3"/>
            <a:endCxn id="25" idx="1"/>
          </p:cNvCxnSpPr>
          <p:nvPr/>
        </p:nvCxnSpPr>
        <p:spPr>
          <a:xfrm>
            <a:off x="9170670" y="3853180"/>
            <a:ext cx="478155" cy="675005"/>
          </a:xfrm>
          <a:prstGeom prst="line">
            <a:avLst/>
          </a:prstGeom>
          <a:ln>
            <a:solidFill>
              <a:srgbClr val="E99D82"/>
            </a:solidFill>
            <a:headEnd type="oval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grpSp>
        <p:nvGrpSpPr>
          <p:cNvPr id="31" name="组合 30"/>
          <p:cNvGrpSpPr/>
          <p:nvPr/>
        </p:nvGrpSpPr>
        <p:grpSpPr>
          <a:xfrm>
            <a:off x="869315" y="2533650"/>
            <a:ext cx="1673054" cy="873125"/>
            <a:chOff x="13680" y="1878"/>
            <a:chExt cx="3587" cy="1602"/>
          </a:xfrm>
        </p:grpSpPr>
        <p:grpSp>
          <p:nvGrpSpPr>
            <p:cNvPr id="32" name="组合 31"/>
            <p:cNvGrpSpPr/>
            <p:nvPr/>
          </p:nvGrpSpPr>
          <p:grpSpPr>
            <a:xfrm>
              <a:off x="13726" y="1907"/>
              <a:ext cx="3541" cy="1402"/>
              <a:chOff x="6409" y="2881"/>
              <a:chExt cx="3412" cy="1402"/>
            </a:xfrm>
          </p:grpSpPr>
          <p:grpSp>
            <p:nvGrpSpPr>
              <p:cNvPr id="33" name="组合 32"/>
              <p:cNvGrpSpPr/>
              <p:nvPr/>
            </p:nvGrpSpPr>
            <p:grpSpPr>
              <a:xfrm>
                <a:off x="6409" y="2881"/>
                <a:ext cx="2550" cy="528"/>
                <a:chOff x="6409" y="2881"/>
                <a:chExt cx="2550" cy="528"/>
              </a:xfrm>
            </p:grpSpPr>
            <p:sp>
              <p:nvSpPr>
                <p:cNvPr id="34" name="圆角矩形 33"/>
                <p:cNvSpPr/>
                <p:nvPr>
                  <p:custDataLst>
                    <p:tags r:id="rId14"/>
                  </p:custDataLst>
                </p:nvPr>
              </p:nvSpPr>
              <p:spPr>
                <a:xfrm>
                  <a:off x="6815" y="3143"/>
                  <a:ext cx="1939" cy="266"/>
                </a:xfrm>
                <a:prstGeom prst="roundRect">
                  <a:avLst/>
                </a:prstGeom>
                <a:solidFill>
                  <a:srgbClr val="A5E1FD">
                    <a:alpha val="46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35" name="文本框 34"/>
                <p:cNvSpPr txBox="1"/>
                <p:nvPr>
                  <p:custDataLst>
                    <p:tags r:id="rId15"/>
                  </p:custDataLst>
                </p:nvPr>
              </p:nvSpPr>
              <p:spPr>
                <a:xfrm>
                  <a:off x="6409" y="2881"/>
                  <a:ext cx="2550" cy="496"/>
                </a:xfrm>
                <a:prstGeom prst="rect">
                  <a:avLst/>
                </a:prstGeom>
                <a:noFill/>
                <a:ln>
                  <a:noFill/>
                  <a:prstDash val="dash"/>
                </a:ln>
              </p:spPr>
              <p:txBody>
                <a:bodyPr wrap="square" rtlCol="0">
                  <a:noAutofit/>
                </a:bodyPr>
                <a:p>
                  <a:r>
                    <a:rPr lang="zh-CN" altLang="en-US" sz="1400">
                      <a:solidFill>
                        <a:schemeClr val="bg2">
                          <a:lumMod val="25000"/>
                        </a:schemeClr>
                      </a:solidFill>
                    </a:rPr>
                    <a:t>月历视图</a:t>
                  </a:r>
                  <a:endParaRPr lang="zh-CN" altLang="en-US" sz="1400">
                    <a:solidFill>
                      <a:schemeClr val="bg2">
                        <a:lumMod val="25000"/>
                      </a:schemeClr>
                    </a:solidFill>
                  </a:endParaRPr>
                </a:p>
              </p:txBody>
            </p:sp>
          </p:grpSp>
          <p:sp>
            <p:nvSpPr>
              <p:cNvPr id="36" name="文本框 35"/>
              <p:cNvSpPr txBox="1"/>
              <p:nvPr>
                <p:custDataLst>
                  <p:tags r:id="rId16"/>
                </p:custDataLst>
              </p:nvPr>
            </p:nvSpPr>
            <p:spPr>
              <a:xfrm>
                <a:off x="6410" y="3229"/>
                <a:ext cx="3411" cy="1054"/>
              </a:xfrm>
              <a:prstGeom prst="rect">
                <a:avLst/>
              </a:prstGeom>
              <a:noFill/>
              <a:ln>
                <a:noFill/>
                <a:prstDash val="dash"/>
              </a:ln>
            </p:spPr>
            <p:txBody>
              <a:bodyPr wrap="square" rtlCol="0">
                <a:noAutofit/>
              </a:bodyPr>
              <a:p>
                <a:pPr indent="0" fontAlgn="auto">
                  <a:lnSpc>
                    <a:spcPts val="2280"/>
                  </a:lnSpc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zh-CN" altLang="en-US" sz="1200">
                    <a:solidFill>
                      <a:schemeClr val="bg2">
                        <a:lumMod val="50000"/>
                      </a:schemeClr>
                    </a:solidFill>
                  </a:rPr>
                  <a:t>增强用户对每月规划的把握。</a:t>
                </a:r>
                <a:endParaRPr lang="zh-CN" altLang="en-US" sz="120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p:grpSp>
        <p:sp>
          <p:nvSpPr>
            <p:cNvPr id="37" name="圆角矩形 36"/>
            <p:cNvSpPr/>
            <p:nvPr>
              <p:custDataLst>
                <p:tags r:id="rId17"/>
              </p:custDataLst>
            </p:nvPr>
          </p:nvSpPr>
          <p:spPr>
            <a:xfrm>
              <a:off x="13680" y="1878"/>
              <a:ext cx="3586" cy="1602"/>
            </a:xfrm>
            <a:prstGeom prst="roundRect">
              <a:avLst>
                <a:gd name="adj" fmla="val 13636"/>
              </a:avLst>
            </a:prstGeom>
            <a:noFill/>
            <a:ln>
              <a:solidFill>
                <a:srgbClr val="E99D82"/>
              </a:solidFill>
              <a:prstDash val="dash"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cxnSp>
        <p:nvCxnSpPr>
          <p:cNvPr id="38" name="直接连接符 37"/>
          <p:cNvCxnSpPr>
            <a:stCxn id="37" idx="3"/>
          </p:cNvCxnSpPr>
          <p:nvPr/>
        </p:nvCxnSpPr>
        <p:spPr>
          <a:xfrm flipV="1">
            <a:off x="2541905" y="2910840"/>
            <a:ext cx="316865" cy="59690"/>
          </a:xfrm>
          <a:prstGeom prst="line">
            <a:avLst/>
          </a:prstGeom>
          <a:ln>
            <a:solidFill>
              <a:srgbClr val="E99D82"/>
            </a:solidFill>
            <a:tailEnd type="oval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grpSp>
        <p:nvGrpSpPr>
          <p:cNvPr id="2" name="组合 1"/>
          <p:cNvGrpSpPr/>
          <p:nvPr/>
        </p:nvGrpSpPr>
        <p:grpSpPr>
          <a:xfrm>
            <a:off x="864870" y="4198620"/>
            <a:ext cx="1673054" cy="1291702"/>
            <a:chOff x="13680" y="1878"/>
            <a:chExt cx="3587" cy="2370"/>
          </a:xfrm>
        </p:grpSpPr>
        <p:grpSp>
          <p:nvGrpSpPr>
            <p:cNvPr id="3" name="组合 2"/>
            <p:cNvGrpSpPr/>
            <p:nvPr/>
          </p:nvGrpSpPr>
          <p:grpSpPr>
            <a:xfrm>
              <a:off x="13726" y="1907"/>
              <a:ext cx="3541" cy="1402"/>
              <a:chOff x="6409" y="2881"/>
              <a:chExt cx="3412" cy="1402"/>
            </a:xfrm>
          </p:grpSpPr>
          <p:grpSp>
            <p:nvGrpSpPr>
              <p:cNvPr id="4" name="组合 3"/>
              <p:cNvGrpSpPr/>
              <p:nvPr/>
            </p:nvGrpSpPr>
            <p:grpSpPr>
              <a:xfrm>
                <a:off x="6409" y="2881"/>
                <a:ext cx="2904" cy="528"/>
                <a:chOff x="6409" y="2881"/>
                <a:chExt cx="2904" cy="528"/>
              </a:xfrm>
            </p:grpSpPr>
            <p:sp>
              <p:nvSpPr>
                <p:cNvPr id="7" name="圆角矩形 6"/>
                <p:cNvSpPr/>
                <p:nvPr>
                  <p:custDataLst>
                    <p:tags r:id="rId18"/>
                  </p:custDataLst>
                </p:nvPr>
              </p:nvSpPr>
              <p:spPr>
                <a:xfrm>
                  <a:off x="6815" y="3143"/>
                  <a:ext cx="1939" cy="266"/>
                </a:xfrm>
                <a:prstGeom prst="roundRect">
                  <a:avLst/>
                </a:prstGeom>
                <a:solidFill>
                  <a:srgbClr val="A5E1FD">
                    <a:alpha val="46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12" name="文本框 11"/>
                <p:cNvSpPr txBox="1"/>
                <p:nvPr>
                  <p:custDataLst>
                    <p:tags r:id="rId19"/>
                  </p:custDataLst>
                </p:nvPr>
              </p:nvSpPr>
              <p:spPr>
                <a:xfrm>
                  <a:off x="6409" y="2881"/>
                  <a:ext cx="2904" cy="496"/>
                </a:xfrm>
                <a:prstGeom prst="rect">
                  <a:avLst/>
                </a:prstGeom>
                <a:noFill/>
                <a:ln>
                  <a:noFill/>
                  <a:prstDash val="dash"/>
                </a:ln>
              </p:spPr>
              <p:txBody>
                <a:bodyPr wrap="square" rtlCol="0">
                  <a:noAutofit/>
                </a:bodyPr>
                <a:p>
                  <a:r>
                    <a:rPr lang="zh-CN" altLang="en-US" sz="1400">
                      <a:solidFill>
                        <a:schemeClr val="bg2">
                          <a:lumMod val="25000"/>
                        </a:schemeClr>
                      </a:solidFill>
                    </a:rPr>
                    <a:t>每日待办事项</a:t>
                  </a:r>
                  <a:endParaRPr lang="zh-CN" altLang="en-US" sz="1400">
                    <a:solidFill>
                      <a:schemeClr val="bg2">
                        <a:lumMod val="25000"/>
                      </a:schemeClr>
                    </a:solidFill>
                  </a:endParaRPr>
                </a:p>
              </p:txBody>
            </p:sp>
          </p:grpSp>
          <p:sp>
            <p:nvSpPr>
              <p:cNvPr id="13" name="文本框 12"/>
              <p:cNvSpPr txBox="1"/>
              <p:nvPr>
                <p:custDataLst>
                  <p:tags r:id="rId20"/>
                </p:custDataLst>
              </p:nvPr>
            </p:nvSpPr>
            <p:spPr>
              <a:xfrm>
                <a:off x="6410" y="3229"/>
                <a:ext cx="3411" cy="1054"/>
              </a:xfrm>
              <a:prstGeom prst="rect">
                <a:avLst/>
              </a:prstGeom>
              <a:noFill/>
              <a:ln>
                <a:noFill/>
                <a:prstDash val="dash"/>
              </a:ln>
            </p:spPr>
            <p:txBody>
              <a:bodyPr wrap="square" rtlCol="0">
                <a:noAutofit/>
              </a:bodyPr>
              <a:p>
                <a:pPr indent="0" fontAlgn="auto">
                  <a:lnSpc>
                    <a:spcPts val="2280"/>
                  </a:lnSpc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zh-CN" altLang="en-US" sz="1200">
                    <a:solidFill>
                      <a:schemeClr val="bg2">
                        <a:lumMod val="50000"/>
                      </a:schemeClr>
                    </a:solidFill>
                  </a:rPr>
                  <a:t>每日所有待办事项，以重要级排序，一目了然。</a:t>
                </a:r>
                <a:endParaRPr lang="zh-CN" altLang="en-US" sz="120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p:grpSp>
        <p:sp>
          <p:nvSpPr>
            <p:cNvPr id="15" name="圆角矩形 14"/>
            <p:cNvSpPr/>
            <p:nvPr>
              <p:custDataLst>
                <p:tags r:id="rId21"/>
              </p:custDataLst>
            </p:nvPr>
          </p:nvSpPr>
          <p:spPr>
            <a:xfrm>
              <a:off x="13680" y="1878"/>
              <a:ext cx="3586" cy="2370"/>
            </a:xfrm>
            <a:prstGeom prst="roundRect">
              <a:avLst>
                <a:gd name="adj" fmla="val 13636"/>
              </a:avLst>
            </a:prstGeom>
            <a:noFill/>
            <a:ln>
              <a:solidFill>
                <a:srgbClr val="E99D82"/>
              </a:solidFill>
              <a:prstDash val="dash"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cxnSp>
        <p:nvCxnSpPr>
          <p:cNvPr id="39" name="直接连接符 38"/>
          <p:cNvCxnSpPr>
            <a:stCxn id="15" idx="3"/>
          </p:cNvCxnSpPr>
          <p:nvPr>
            <p:custDataLst>
              <p:tags r:id="rId22"/>
            </p:custDataLst>
          </p:nvPr>
        </p:nvCxnSpPr>
        <p:spPr>
          <a:xfrm flipV="1">
            <a:off x="2537460" y="4475480"/>
            <a:ext cx="313690" cy="368935"/>
          </a:xfrm>
          <a:prstGeom prst="line">
            <a:avLst/>
          </a:prstGeom>
          <a:ln>
            <a:solidFill>
              <a:srgbClr val="E99D82"/>
            </a:solidFill>
            <a:tailEnd type="oval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grpSp>
        <p:nvGrpSpPr>
          <p:cNvPr id="40" name="组合 39"/>
          <p:cNvGrpSpPr/>
          <p:nvPr/>
        </p:nvGrpSpPr>
        <p:grpSpPr>
          <a:xfrm>
            <a:off x="5211445" y="2477770"/>
            <a:ext cx="1687264" cy="2336165"/>
            <a:chOff x="13680" y="1878"/>
            <a:chExt cx="3617" cy="1602"/>
          </a:xfrm>
        </p:grpSpPr>
        <p:grpSp>
          <p:nvGrpSpPr>
            <p:cNvPr id="41" name="组合 40"/>
            <p:cNvGrpSpPr/>
            <p:nvPr/>
          </p:nvGrpSpPr>
          <p:grpSpPr>
            <a:xfrm>
              <a:off x="13726" y="1907"/>
              <a:ext cx="3571" cy="1481"/>
              <a:chOff x="6409" y="2881"/>
              <a:chExt cx="3441" cy="1481"/>
            </a:xfrm>
          </p:grpSpPr>
          <p:grpSp>
            <p:nvGrpSpPr>
              <p:cNvPr id="42" name="组合 41"/>
              <p:cNvGrpSpPr/>
              <p:nvPr/>
            </p:nvGrpSpPr>
            <p:grpSpPr>
              <a:xfrm>
                <a:off x="6409" y="2881"/>
                <a:ext cx="2551" cy="384"/>
                <a:chOff x="6409" y="2881"/>
                <a:chExt cx="2551" cy="384"/>
              </a:xfrm>
            </p:grpSpPr>
            <p:sp>
              <p:nvSpPr>
                <p:cNvPr id="43" name="圆角矩形 42"/>
                <p:cNvSpPr/>
                <p:nvPr>
                  <p:custDataLst>
                    <p:tags r:id="rId23"/>
                  </p:custDataLst>
                </p:nvPr>
              </p:nvSpPr>
              <p:spPr>
                <a:xfrm>
                  <a:off x="7021" y="2999"/>
                  <a:ext cx="1939" cy="266"/>
                </a:xfrm>
                <a:prstGeom prst="roundRect">
                  <a:avLst/>
                </a:prstGeom>
                <a:solidFill>
                  <a:srgbClr val="A5E1FD">
                    <a:alpha val="46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44" name="文本框 43"/>
                <p:cNvSpPr txBox="1"/>
                <p:nvPr>
                  <p:custDataLst>
                    <p:tags r:id="rId24"/>
                  </p:custDataLst>
                </p:nvPr>
              </p:nvSpPr>
              <p:spPr>
                <a:xfrm>
                  <a:off x="6409" y="2881"/>
                  <a:ext cx="2550" cy="335"/>
                </a:xfrm>
                <a:prstGeom prst="rect">
                  <a:avLst/>
                </a:prstGeom>
                <a:noFill/>
                <a:ln>
                  <a:noFill/>
                  <a:prstDash val="dash"/>
                </a:ln>
              </p:spPr>
              <p:txBody>
                <a:bodyPr wrap="square" rtlCol="0">
                  <a:noAutofit/>
                </a:bodyPr>
                <a:p>
                  <a:r>
                    <a:rPr lang="zh-CN" altLang="en-US" sz="1400">
                      <a:solidFill>
                        <a:schemeClr val="bg2">
                          <a:lumMod val="25000"/>
                        </a:schemeClr>
                      </a:solidFill>
                    </a:rPr>
                    <a:t>累计事项数</a:t>
                  </a:r>
                  <a:r>
                    <a:rPr lang="en-US" altLang="zh-CN" sz="1400">
                      <a:solidFill>
                        <a:schemeClr val="bg2">
                          <a:lumMod val="25000"/>
                        </a:schemeClr>
                      </a:solidFill>
                    </a:rPr>
                    <a:t>/</a:t>
                  </a:r>
                  <a:r>
                    <a:rPr lang="zh-CN" altLang="en-US" sz="1400">
                      <a:solidFill>
                        <a:schemeClr val="bg2">
                          <a:lumMod val="25000"/>
                        </a:schemeClr>
                      </a:solidFill>
                    </a:rPr>
                    <a:t>按时完成率</a:t>
                  </a:r>
                  <a:endParaRPr lang="zh-CN" altLang="en-US" sz="1400">
                    <a:solidFill>
                      <a:schemeClr val="bg2">
                        <a:lumMod val="25000"/>
                      </a:schemeClr>
                    </a:solidFill>
                  </a:endParaRPr>
                </a:p>
              </p:txBody>
            </p:sp>
          </p:grpSp>
          <p:sp>
            <p:nvSpPr>
              <p:cNvPr id="45" name="文本框 44"/>
              <p:cNvSpPr txBox="1"/>
              <p:nvPr>
                <p:custDataLst>
                  <p:tags r:id="rId25"/>
                </p:custDataLst>
              </p:nvPr>
            </p:nvSpPr>
            <p:spPr>
              <a:xfrm>
                <a:off x="6439" y="3308"/>
                <a:ext cx="3411" cy="1054"/>
              </a:xfrm>
              <a:prstGeom prst="rect">
                <a:avLst/>
              </a:prstGeom>
              <a:noFill/>
              <a:ln>
                <a:noFill/>
                <a:prstDash val="dash"/>
              </a:ln>
            </p:spPr>
            <p:txBody>
              <a:bodyPr wrap="square" rtlCol="0">
                <a:noAutofit/>
              </a:bodyPr>
              <a:p>
                <a:pPr indent="0" fontAlgn="auto">
                  <a:lnSpc>
                    <a:spcPts val="2280"/>
                  </a:lnSpc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zh-CN" altLang="en-US" sz="1200">
                    <a:solidFill>
                      <a:schemeClr val="bg2">
                        <a:lumMod val="50000"/>
                      </a:schemeClr>
                    </a:solidFill>
                  </a:rPr>
                  <a:t>激励用户继续使用本</a:t>
                </a:r>
                <a:r>
                  <a:rPr lang="en-US" altLang="zh-CN" sz="1200">
                    <a:solidFill>
                      <a:schemeClr val="bg2">
                        <a:lumMod val="50000"/>
                      </a:schemeClr>
                    </a:solidFill>
                  </a:rPr>
                  <a:t>APP</a:t>
                </a:r>
                <a:r>
                  <a:rPr lang="zh-CN" altLang="en-US" sz="1200">
                    <a:solidFill>
                      <a:schemeClr val="bg2">
                        <a:lumMod val="50000"/>
                      </a:schemeClr>
                    </a:solidFill>
                  </a:rPr>
                  <a:t>记录待办事项、按时完成待办事项，起到帮助用户更好地自律。</a:t>
                </a:r>
                <a:endParaRPr lang="zh-CN" altLang="en-US" sz="120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p:grpSp>
        <p:sp>
          <p:nvSpPr>
            <p:cNvPr id="46" name="圆角矩形 45"/>
            <p:cNvSpPr/>
            <p:nvPr>
              <p:custDataLst>
                <p:tags r:id="rId26"/>
              </p:custDataLst>
            </p:nvPr>
          </p:nvSpPr>
          <p:spPr>
            <a:xfrm>
              <a:off x="13680" y="1878"/>
              <a:ext cx="3586" cy="1602"/>
            </a:xfrm>
            <a:prstGeom prst="roundRect">
              <a:avLst>
                <a:gd name="adj" fmla="val 13636"/>
              </a:avLst>
            </a:prstGeom>
            <a:noFill/>
            <a:ln>
              <a:solidFill>
                <a:srgbClr val="E99D82"/>
              </a:solidFill>
              <a:prstDash val="dash"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cxnSp>
        <p:nvCxnSpPr>
          <p:cNvPr id="47" name="直接连接符 46"/>
          <p:cNvCxnSpPr>
            <a:stCxn id="46" idx="3"/>
          </p:cNvCxnSpPr>
          <p:nvPr>
            <p:custDataLst>
              <p:tags r:id="rId27"/>
            </p:custDataLst>
          </p:nvPr>
        </p:nvCxnSpPr>
        <p:spPr>
          <a:xfrm flipV="1">
            <a:off x="6884035" y="2629535"/>
            <a:ext cx="441325" cy="1016635"/>
          </a:xfrm>
          <a:prstGeom prst="line">
            <a:avLst/>
          </a:prstGeom>
          <a:ln>
            <a:solidFill>
              <a:srgbClr val="E99D82"/>
            </a:solidFill>
            <a:tailEnd type="oval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  <p:custDataLst>
      <p:tags r:id="rId28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椭圆 8"/>
          <p:cNvSpPr/>
          <p:nvPr>
            <p:custDataLst>
              <p:tags r:id="rId2"/>
            </p:custDataLst>
          </p:nvPr>
        </p:nvSpPr>
        <p:spPr>
          <a:xfrm rot="3120000">
            <a:off x="9483725" y="4396740"/>
            <a:ext cx="3246120" cy="3123565"/>
          </a:xfrm>
          <a:prstGeom prst="ellipse">
            <a:avLst/>
          </a:prstGeom>
          <a:gradFill>
            <a:gsLst>
              <a:gs pos="100000">
                <a:schemeClr val="accent2">
                  <a:lumMod val="40000"/>
                  <a:lumOff val="60000"/>
                  <a:alpha val="100000"/>
                </a:schemeClr>
              </a:gs>
              <a:gs pos="0">
                <a:schemeClr val="accent2">
                  <a:lumMod val="25000"/>
                  <a:lumOff val="75000"/>
                  <a:alpha val="0"/>
                </a:schemeClr>
              </a:gs>
              <a:gs pos="100000">
                <a:schemeClr val="accent2">
                  <a:lumMod val="60000"/>
                  <a:lumOff val="40000"/>
                  <a:alpha val="10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 rot="3120000">
            <a:off x="2122170" y="4830445"/>
            <a:ext cx="2828925" cy="2956560"/>
          </a:xfrm>
          <a:prstGeom prst="ellipse">
            <a:avLst/>
          </a:prstGeom>
          <a:gradFill>
            <a:gsLst>
              <a:gs pos="100000">
                <a:schemeClr val="accent2">
                  <a:lumMod val="40000"/>
                  <a:lumOff val="60000"/>
                  <a:alpha val="92000"/>
                </a:schemeClr>
              </a:gs>
              <a:gs pos="0">
                <a:schemeClr val="accent2">
                  <a:lumMod val="25000"/>
                  <a:lumOff val="75000"/>
                  <a:alpha val="0"/>
                </a:schemeClr>
              </a:gs>
              <a:gs pos="100000">
                <a:schemeClr val="accent2">
                  <a:lumMod val="60000"/>
                  <a:lumOff val="40000"/>
                  <a:alpha val="10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椭圆 5"/>
          <p:cNvSpPr/>
          <p:nvPr>
            <p:custDataLst>
              <p:tags r:id="rId3"/>
            </p:custDataLst>
          </p:nvPr>
        </p:nvSpPr>
        <p:spPr>
          <a:xfrm>
            <a:off x="7110095" y="-1984375"/>
            <a:ext cx="5081905" cy="5072380"/>
          </a:xfrm>
          <a:prstGeom prst="ellipse">
            <a:avLst/>
          </a:prstGeom>
          <a:gradFill>
            <a:gsLst>
              <a:gs pos="100000">
                <a:schemeClr val="accent2">
                  <a:lumMod val="40000"/>
                  <a:lumOff val="60000"/>
                  <a:alpha val="92000"/>
                </a:schemeClr>
              </a:gs>
              <a:gs pos="0">
                <a:schemeClr val="accent2">
                  <a:lumMod val="25000"/>
                  <a:lumOff val="75000"/>
                  <a:alpha val="0"/>
                </a:schemeClr>
              </a:gs>
              <a:gs pos="100000">
                <a:schemeClr val="accent2">
                  <a:lumMod val="60000"/>
                  <a:lumOff val="40000"/>
                  <a:alpha val="10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683895" y="514350"/>
            <a:ext cx="10824210" cy="5829300"/>
          </a:xfrm>
          <a:prstGeom prst="round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椭圆 9"/>
          <p:cNvSpPr/>
          <p:nvPr>
            <p:custDataLst>
              <p:tags r:id="rId4"/>
            </p:custDataLst>
          </p:nvPr>
        </p:nvSpPr>
        <p:spPr>
          <a:xfrm rot="6180000">
            <a:off x="180340" y="-128905"/>
            <a:ext cx="1884680" cy="1963420"/>
          </a:xfrm>
          <a:prstGeom prst="ellipse">
            <a:avLst/>
          </a:prstGeom>
          <a:gradFill>
            <a:gsLst>
              <a:gs pos="100000">
                <a:schemeClr val="accent2">
                  <a:lumMod val="40000"/>
                  <a:lumOff val="60000"/>
                  <a:alpha val="92000"/>
                </a:schemeClr>
              </a:gs>
              <a:gs pos="0">
                <a:schemeClr val="accent2">
                  <a:lumMod val="25000"/>
                  <a:lumOff val="75000"/>
                  <a:alpha val="0"/>
                </a:schemeClr>
              </a:gs>
              <a:gs pos="100000">
                <a:schemeClr val="accent2">
                  <a:lumMod val="60000"/>
                  <a:lumOff val="40000"/>
                  <a:alpha val="10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8" name="文本框 47"/>
          <p:cNvSpPr txBox="1"/>
          <p:nvPr/>
        </p:nvSpPr>
        <p:spPr>
          <a:xfrm>
            <a:off x="1841500" y="979805"/>
            <a:ext cx="751776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 b="1" i="1">
                <a:solidFill>
                  <a:schemeClr val="bg2">
                    <a:lumMod val="90000"/>
                  </a:schemeClr>
                </a:solidFill>
              </a:rPr>
              <a:t>Personnal Homepage </a:t>
            </a:r>
            <a:endParaRPr lang="en-US" altLang="zh-CN" sz="3600" b="1" i="1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50" name="文本框 49"/>
          <p:cNvSpPr txBox="1"/>
          <p:nvPr>
            <p:custDataLst>
              <p:tags r:id="rId5"/>
            </p:custDataLst>
          </p:nvPr>
        </p:nvSpPr>
        <p:spPr>
          <a:xfrm>
            <a:off x="1501140" y="675005"/>
            <a:ext cx="537527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000" b="1" spc="400">
                <a:solidFill>
                  <a:schemeClr val="bg2">
                    <a:lumMod val="50000"/>
                  </a:schemeClr>
                </a:solidFill>
                <a:uFillTx/>
              </a:rPr>
              <a:t>个人主页</a:t>
            </a:r>
            <a:endParaRPr lang="zh-CN" altLang="en-US" sz="4000" b="1" spc="400">
              <a:solidFill>
                <a:schemeClr val="bg2">
                  <a:lumMod val="50000"/>
                </a:schemeClr>
              </a:solidFill>
              <a:uFillTx/>
            </a:endParaRPr>
          </a:p>
        </p:txBody>
      </p:sp>
      <p:sp>
        <p:nvSpPr>
          <p:cNvPr id="3" name="同心圆 2"/>
          <p:cNvSpPr/>
          <p:nvPr/>
        </p:nvSpPr>
        <p:spPr>
          <a:xfrm>
            <a:off x="3850640" y="1624965"/>
            <a:ext cx="4490720" cy="4231005"/>
          </a:xfrm>
          <a:prstGeom prst="donut">
            <a:avLst>
              <a:gd name="adj" fmla="val 19213"/>
            </a:avLst>
          </a:prstGeom>
          <a:solidFill>
            <a:srgbClr val="D2F0FE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4" name="图片 3" descr="setup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30495" y="1852930"/>
            <a:ext cx="1731645" cy="3749040"/>
          </a:xfrm>
          <a:prstGeom prst="rect">
            <a:avLst/>
          </a:prstGeom>
          <a:effectLst>
            <a:outerShdw blurRad="190500" dist="38100" dir="2700000" algn="tl" rotWithShape="0">
              <a:schemeClr val="bg2">
                <a:lumMod val="50000"/>
                <a:alpha val="50000"/>
              </a:schemeClr>
            </a:outerShdw>
          </a:effectLst>
        </p:spPr>
      </p:pic>
      <p:sp>
        <p:nvSpPr>
          <p:cNvPr id="18" name="同心圆 17"/>
          <p:cNvSpPr/>
          <p:nvPr>
            <p:custDataLst>
              <p:tags r:id="rId7"/>
            </p:custDataLst>
          </p:nvPr>
        </p:nvSpPr>
        <p:spPr>
          <a:xfrm>
            <a:off x="2161540" y="2161540"/>
            <a:ext cx="1193800" cy="1148080"/>
          </a:xfrm>
          <a:prstGeom prst="donut">
            <a:avLst>
              <a:gd name="adj" fmla="val 15324"/>
            </a:avLst>
          </a:prstGeom>
          <a:solidFill>
            <a:srgbClr val="D2F0FE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7" name="图片 6" descr="-功能模块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50770" y="1852930"/>
            <a:ext cx="815340" cy="1765935"/>
          </a:xfrm>
          <a:prstGeom prst="rect">
            <a:avLst/>
          </a:prstGeom>
          <a:effectLst>
            <a:outerShdw blurRad="127000" dist="38100" dir="2700000" sx="99000" sy="99000" algn="tl" rotWithShape="0">
              <a:schemeClr val="bg2">
                <a:lumMod val="50000"/>
                <a:alpha val="36000"/>
              </a:schemeClr>
            </a:outerShdw>
          </a:effectLst>
        </p:spPr>
      </p:pic>
      <p:sp>
        <p:nvSpPr>
          <p:cNvPr id="19" name="同心圆 18"/>
          <p:cNvSpPr/>
          <p:nvPr>
            <p:custDataLst>
              <p:tags r:id="rId9"/>
            </p:custDataLst>
          </p:nvPr>
        </p:nvSpPr>
        <p:spPr>
          <a:xfrm>
            <a:off x="2161540" y="4453890"/>
            <a:ext cx="1193800" cy="1148080"/>
          </a:xfrm>
          <a:prstGeom prst="donut">
            <a:avLst>
              <a:gd name="adj" fmla="val 15324"/>
            </a:avLst>
          </a:prstGeom>
          <a:solidFill>
            <a:srgbClr val="D2F0FE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11" name="图片 10" descr="E:/SOSD实验室/考核项目-滴答清单/-声音、提醒与通知.png-声音、提醒与通知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/>
          <a:srcRect l="54" r="54"/>
          <a:stretch>
            <a:fillRect/>
          </a:stretch>
        </p:blipFill>
        <p:spPr>
          <a:xfrm>
            <a:off x="2350770" y="4090035"/>
            <a:ext cx="815340" cy="1765935"/>
          </a:xfrm>
          <a:prstGeom prst="rect">
            <a:avLst/>
          </a:prstGeom>
          <a:effectLst>
            <a:outerShdw blurRad="127000" dist="38100" dir="2700000" sx="99000" sy="99000" algn="tl" rotWithShape="0">
              <a:schemeClr val="bg2">
                <a:lumMod val="50000"/>
                <a:alpha val="36000"/>
              </a:schemeClr>
            </a:outerShdw>
          </a:effectLst>
        </p:spPr>
      </p:pic>
      <p:sp>
        <p:nvSpPr>
          <p:cNvPr id="20" name="同心圆 19"/>
          <p:cNvSpPr/>
          <p:nvPr>
            <p:custDataLst>
              <p:tags r:id="rId12"/>
            </p:custDataLst>
          </p:nvPr>
        </p:nvSpPr>
        <p:spPr>
          <a:xfrm>
            <a:off x="8836660" y="2161540"/>
            <a:ext cx="1193800" cy="1148080"/>
          </a:xfrm>
          <a:prstGeom prst="donut">
            <a:avLst>
              <a:gd name="adj" fmla="val 15324"/>
            </a:avLst>
          </a:prstGeom>
          <a:solidFill>
            <a:srgbClr val="D2F0FE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12" name="图片 11" descr="E:/SOSD实验室/考核项目-滴答清单/-日期与时间.png-日期与时间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14"/>
          <a:srcRect l="54" r="54"/>
          <a:stretch>
            <a:fillRect/>
          </a:stretch>
        </p:blipFill>
        <p:spPr>
          <a:xfrm>
            <a:off x="9026525" y="1852930"/>
            <a:ext cx="815340" cy="1765935"/>
          </a:xfrm>
          <a:prstGeom prst="rect">
            <a:avLst/>
          </a:prstGeom>
          <a:effectLst>
            <a:outerShdw blurRad="127000" dist="38100" dir="2700000" sx="99000" sy="99000" algn="tl" rotWithShape="0">
              <a:schemeClr val="bg2">
                <a:lumMod val="50000"/>
                <a:alpha val="36000"/>
              </a:schemeClr>
            </a:outerShdw>
          </a:effectLst>
        </p:spPr>
      </p:pic>
      <p:sp>
        <p:nvSpPr>
          <p:cNvPr id="21" name="同心圆 20"/>
          <p:cNvSpPr/>
          <p:nvPr>
            <p:custDataLst>
              <p:tags r:id="rId15"/>
            </p:custDataLst>
          </p:nvPr>
        </p:nvSpPr>
        <p:spPr>
          <a:xfrm>
            <a:off x="8836660" y="4399280"/>
            <a:ext cx="1193800" cy="1148080"/>
          </a:xfrm>
          <a:prstGeom prst="donut">
            <a:avLst>
              <a:gd name="adj" fmla="val 15324"/>
            </a:avLst>
          </a:prstGeom>
          <a:solidFill>
            <a:srgbClr val="D2F0FE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13" name="图片 12" descr="E:/SOSD实验室/考核项目-滴答清单/-隐私设置.png-隐私设置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17"/>
          <a:srcRect l="54" r="54"/>
          <a:stretch>
            <a:fillRect/>
          </a:stretch>
        </p:blipFill>
        <p:spPr>
          <a:xfrm>
            <a:off x="9025255" y="4090035"/>
            <a:ext cx="815340" cy="1765935"/>
          </a:xfrm>
          <a:prstGeom prst="rect">
            <a:avLst/>
          </a:prstGeom>
          <a:effectLst>
            <a:outerShdw blurRad="127000" dist="38100" dir="2700000" sx="99000" sy="99000" algn="tl" rotWithShape="0">
              <a:schemeClr val="bg2">
                <a:lumMod val="50000"/>
                <a:alpha val="36000"/>
              </a:schemeClr>
            </a:outerShdw>
          </a:effectLst>
        </p:spPr>
      </p:pic>
    </p:spTree>
    <p:custDataLst>
      <p:tags r:id="rId18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椭圆 8"/>
          <p:cNvSpPr/>
          <p:nvPr>
            <p:custDataLst>
              <p:tags r:id="rId2"/>
            </p:custDataLst>
          </p:nvPr>
        </p:nvSpPr>
        <p:spPr>
          <a:xfrm rot="3120000">
            <a:off x="9483725" y="4396740"/>
            <a:ext cx="3246120" cy="3123565"/>
          </a:xfrm>
          <a:prstGeom prst="ellipse">
            <a:avLst/>
          </a:prstGeom>
          <a:gradFill>
            <a:gsLst>
              <a:gs pos="100000">
                <a:schemeClr val="accent2">
                  <a:lumMod val="40000"/>
                  <a:lumOff val="60000"/>
                  <a:alpha val="100000"/>
                </a:schemeClr>
              </a:gs>
              <a:gs pos="0">
                <a:schemeClr val="accent2">
                  <a:lumMod val="25000"/>
                  <a:lumOff val="75000"/>
                  <a:alpha val="0"/>
                </a:schemeClr>
              </a:gs>
              <a:gs pos="100000">
                <a:schemeClr val="accent2">
                  <a:lumMod val="60000"/>
                  <a:lumOff val="40000"/>
                  <a:alpha val="10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 rot="3120000">
            <a:off x="2122170" y="4830445"/>
            <a:ext cx="2828925" cy="2956560"/>
          </a:xfrm>
          <a:prstGeom prst="ellipse">
            <a:avLst/>
          </a:prstGeom>
          <a:gradFill>
            <a:gsLst>
              <a:gs pos="100000">
                <a:schemeClr val="accent2">
                  <a:lumMod val="40000"/>
                  <a:lumOff val="60000"/>
                  <a:alpha val="92000"/>
                </a:schemeClr>
              </a:gs>
              <a:gs pos="0">
                <a:schemeClr val="accent2">
                  <a:lumMod val="25000"/>
                  <a:lumOff val="75000"/>
                  <a:alpha val="0"/>
                </a:schemeClr>
              </a:gs>
              <a:gs pos="100000">
                <a:schemeClr val="accent2">
                  <a:lumMod val="60000"/>
                  <a:lumOff val="40000"/>
                  <a:alpha val="10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椭圆 5"/>
          <p:cNvSpPr/>
          <p:nvPr>
            <p:custDataLst>
              <p:tags r:id="rId3"/>
            </p:custDataLst>
          </p:nvPr>
        </p:nvSpPr>
        <p:spPr>
          <a:xfrm>
            <a:off x="7110095" y="-1984375"/>
            <a:ext cx="5081905" cy="5072380"/>
          </a:xfrm>
          <a:prstGeom prst="ellipse">
            <a:avLst/>
          </a:prstGeom>
          <a:gradFill>
            <a:gsLst>
              <a:gs pos="100000">
                <a:schemeClr val="accent2">
                  <a:lumMod val="40000"/>
                  <a:lumOff val="60000"/>
                  <a:alpha val="92000"/>
                </a:schemeClr>
              </a:gs>
              <a:gs pos="0">
                <a:schemeClr val="accent2">
                  <a:lumMod val="25000"/>
                  <a:lumOff val="75000"/>
                  <a:alpha val="0"/>
                </a:schemeClr>
              </a:gs>
              <a:gs pos="100000">
                <a:schemeClr val="accent2">
                  <a:lumMod val="60000"/>
                  <a:lumOff val="40000"/>
                  <a:alpha val="10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683895" y="514350"/>
            <a:ext cx="10824210" cy="5829300"/>
          </a:xfrm>
          <a:prstGeom prst="round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椭圆 9"/>
          <p:cNvSpPr/>
          <p:nvPr>
            <p:custDataLst>
              <p:tags r:id="rId4"/>
            </p:custDataLst>
          </p:nvPr>
        </p:nvSpPr>
        <p:spPr>
          <a:xfrm rot="6180000">
            <a:off x="180340" y="-128905"/>
            <a:ext cx="1884680" cy="1963420"/>
          </a:xfrm>
          <a:prstGeom prst="ellipse">
            <a:avLst/>
          </a:prstGeom>
          <a:gradFill>
            <a:gsLst>
              <a:gs pos="100000">
                <a:schemeClr val="accent2">
                  <a:lumMod val="40000"/>
                  <a:lumOff val="60000"/>
                  <a:alpha val="92000"/>
                </a:schemeClr>
              </a:gs>
              <a:gs pos="0">
                <a:schemeClr val="accent2">
                  <a:lumMod val="25000"/>
                  <a:lumOff val="75000"/>
                  <a:alpha val="0"/>
                </a:schemeClr>
              </a:gs>
              <a:gs pos="100000">
                <a:schemeClr val="accent2">
                  <a:lumMod val="60000"/>
                  <a:lumOff val="40000"/>
                  <a:alpha val="10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8" name="文本框 47"/>
          <p:cNvSpPr txBox="1"/>
          <p:nvPr/>
        </p:nvSpPr>
        <p:spPr>
          <a:xfrm>
            <a:off x="1841500" y="979805"/>
            <a:ext cx="751776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 b="1" i="1">
                <a:solidFill>
                  <a:schemeClr val="bg2">
                    <a:lumMod val="90000"/>
                  </a:schemeClr>
                </a:solidFill>
              </a:rPr>
              <a:t>Login and Signin </a:t>
            </a:r>
            <a:endParaRPr lang="en-US" altLang="zh-CN" sz="3600" b="1" i="1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50" name="文本框 49"/>
          <p:cNvSpPr txBox="1"/>
          <p:nvPr>
            <p:custDataLst>
              <p:tags r:id="rId5"/>
            </p:custDataLst>
          </p:nvPr>
        </p:nvSpPr>
        <p:spPr>
          <a:xfrm>
            <a:off x="1501140" y="675005"/>
            <a:ext cx="537527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000" b="1" spc="400">
                <a:solidFill>
                  <a:schemeClr val="bg2">
                    <a:lumMod val="50000"/>
                  </a:schemeClr>
                </a:solidFill>
                <a:uFillTx/>
              </a:rPr>
              <a:t>登录注册</a:t>
            </a:r>
            <a:endParaRPr lang="zh-CN" altLang="en-US" sz="4000" b="1" spc="400">
              <a:solidFill>
                <a:schemeClr val="bg2">
                  <a:lumMod val="50000"/>
                </a:schemeClr>
              </a:solidFill>
              <a:uFillTx/>
            </a:endParaRPr>
          </a:p>
        </p:txBody>
      </p:sp>
      <p:pic>
        <p:nvPicPr>
          <p:cNvPr id="2" name="图片 1" descr="zhuc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01140" y="1842135"/>
            <a:ext cx="4239895" cy="2754630"/>
          </a:xfrm>
          <a:prstGeom prst="rect">
            <a:avLst/>
          </a:prstGeom>
          <a:effectLst>
            <a:outerShdw blurRad="1143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图片 13" descr="C:/Users/LENOVO/Desktop/QQ图片20240105173329.pngQQ图片20240105173329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rcRect l="92" r="92"/>
          <a:stretch>
            <a:fillRect/>
          </a:stretch>
        </p:blipFill>
        <p:spPr>
          <a:xfrm>
            <a:off x="6301740" y="1835150"/>
            <a:ext cx="4239895" cy="2754630"/>
          </a:xfrm>
          <a:prstGeom prst="rect">
            <a:avLst/>
          </a:prstGeom>
          <a:effectLst>
            <a:outerShdw blurRad="1143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31" name="组合 30"/>
          <p:cNvGrpSpPr/>
          <p:nvPr/>
        </p:nvGrpSpPr>
        <p:grpSpPr>
          <a:xfrm>
            <a:off x="4671060" y="5043170"/>
            <a:ext cx="2716530" cy="674424"/>
            <a:chOff x="13680" y="1878"/>
            <a:chExt cx="3587" cy="1431"/>
          </a:xfrm>
        </p:grpSpPr>
        <p:grpSp>
          <p:nvGrpSpPr>
            <p:cNvPr id="32" name="组合 31"/>
            <p:cNvGrpSpPr/>
            <p:nvPr/>
          </p:nvGrpSpPr>
          <p:grpSpPr>
            <a:xfrm>
              <a:off x="13726" y="1907"/>
              <a:ext cx="3541" cy="1402"/>
              <a:chOff x="6409" y="2881"/>
              <a:chExt cx="3412" cy="1402"/>
            </a:xfrm>
          </p:grpSpPr>
          <p:grpSp>
            <p:nvGrpSpPr>
              <p:cNvPr id="33" name="组合 32"/>
              <p:cNvGrpSpPr/>
              <p:nvPr/>
            </p:nvGrpSpPr>
            <p:grpSpPr>
              <a:xfrm>
                <a:off x="6409" y="2881"/>
                <a:ext cx="2550" cy="528"/>
                <a:chOff x="6409" y="2881"/>
                <a:chExt cx="2550" cy="528"/>
              </a:xfrm>
            </p:grpSpPr>
            <p:sp>
              <p:nvSpPr>
                <p:cNvPr id="34" name="圆角矩形 33"/>
                <p:cNvSpPr/>
                <p:nvPr>
                  <p:custDataLst>
                    <p:tags r:id="rId9"/>
                  </p:custDataLst>
                </p:nvPr>
              </p:nvSpPr>
              <p:spPr>
                <a:xfrm>
                  <a:off x="6815" y="3143"/>
                  <a:ext cx="1939" cy="266"/>
                </a:xfrm>
                <a:prstGeom prst="roundRect">
                  <a:avLst/>
                </a:prstGeom>
                <a:solidFill>
                  <a:srgbClr val="A5E1FD">
                    <a:alpha val="46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35" name="文本框 34"/>
                <p:cNvSpPr txBox="1"/>
                <p:nvPr>
                  <p:custDataLst>
                    <p:tags r:id="rId10"/>
                  </p:custDataLst>
                </p:nvPr>
              </p:nvSpPr>
              <p:spPr>
                <a:xfrm>
                  <a:off x="6409" y="2881"/>
                  <a:ext cx="2550" cy="496"/>
                </a:xfrm>
                <a:prstGeom prst="rect">
                  <a:avLst/>
                </a:prstGeom>
                <a:noFill/>
                <a:ln>
                  <a:noFill/>
                  <a:prstDash val="dash"/>
                </a:ln>
              </p:spPr>
              <p:txBody>
                <a:bodyPr wrap="square" rtlCol="0">
                  <a:noAutofit/>
                </a:bodyPr>
                <a:p>
                  <a:r>
                    <a:rPr lang="zh-CN" altLang="en-US" sz="1400">
                      <a:solidFill>
                        <a:schemeClr val="bg2">
                          <a:lumMod val="25000"/>
                        </a:schemeClr>
                      </a:solidFill>
                    </a:rPr>
                    <a:t>登录注册界面</a:t>
                  </a:r>
                  <a:endParaRPr lang="zh-CN" altLang="en-US" sz="1400">
                    <a:solidFill>
                      <a:schemeClr val="bg2">
                        <a:lumMod val="25000"/>
                      </a:schemeClr>
                    </a:solidFill>
                  </a:endParaRPr>
                </a:p>
              </p:txBody>
            </p:sp>
          </p:grpSp>
          <p:sp>
            <p:nvSpPr>
              <p:cNvPr id="36" name="文本框 35"/>
              <p:cNvSpPr txBox="1"/>
              <p:nvPr>
                <p:custDataLst>
                  <p:tags r:id="rId11"/>
                </p:custDataLst>
              </p:nvPr>
            </p:nvSpPr>
            <p:spPr>
              <a:xfrm>
                <a:off x="6410" y="3229"/>
                <a:ext cx="3411" cy="1054"/>
              </a:xfrm>
              <a:prstGeom prst="rect">
                <a:avLst/>
              </a:prstGeom>
              <a:noFill/>
              <a:ln>
                <a:noFill/>
                <a:prstDash val="dash"/>
              </a:ln>
            </p:spPr>
            <p:txBody>
              <a:bodyPr wrap="square" rtlCol="0">
                <a:noAutofit/>
              </a:bodyPr>
              <a:p>
                <a:pPr indent="0" fontAlgn="auto">
                  <a:lnSpc>
                    <a:spcPts val="2280"/>
                  </a:lnSpc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zh-CN" altLang="en-US" sz="1200">
                    <a:solidFill>
                      <a:schemeClr val="bg2">
                        <a:lumMod val="50000"/>
                      </a:schemeClr>
                    </a:solidFill>
                  </a:rPr>
                  <a:t>渐变色风格清新舒适。</a:t>
                </a:r>
                <a:endParaRPr lang="zh-CN" altLang="en-US" sz="120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p:grpSp>
        <p:sp>
          <p:nvSpPr>
            <p:cNvPr id="37" name="圆角矩形 36"/>
            <p:cNvSpPr/>
            <p:nvPr>
              <p:custDataLst>
                <p:tags r:id="rId12"/>
              </p:custDataLst>
            </p:nvPr>
          </p:nvSpPr>
          <p:spPr>
            <a:xfrm>
              <a:off x="13680" y="1878"/>
              <a:ext cx="3586" cy="1347"/>
            </a:xfrm>
            <a:prstGeom prst="roundRect">
              <a:avLst>
                <a:gd name="adj" fmla="val 13636"/>
              </a:avLst>
            </a:prstGeom>
            <a:noFill/>
            <a:ln>
              <a:solidFill>
                <a:srgbClr val="E99D82"/>
              </a:solidFill>
              <a:prstDash val="dash"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</p:spTree>
    <p:custDataLst>
      <p:tags r:id="rId13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椭圆 8"/>
          <p:cNvSpPr/>
          <p:nvPr>
            <p:custDataLst>
              <p:tags r:id="rId2"/>
            </p:custDataLst>
          </p:nvPr>
        </p:nvSpPr>
        <p:spPr>
          <a:xfrm rot="3120000">
            <a:off x="9483725" y="4396740"/>
            <a:ext cx="3246120" cy="3123565"/>
          </a:xfrm>
          <a:prstGeom prst="ellipse">
            <a:avLst/>
          </a:prstGeom>
          <a:gradFill>
            <a:gsLst>
              <a:gs pos="100000">
                <a:schemeClr val="accent2">
                  <a:lumMod val="40000"/>
                  <a:lumOff val="60000"/>
                  <a:alpha val="100000"/>
                </a:schemeClr>
              </a:gs>
              <a:gs pos="0">
                <a:schemeClr val="accent2">
                  <a:lumMod val="25000"/>
                  <a:lumOff val="75000"/>
                  <a:alpha val="0"/>
                </a:schemeClr>
              </a:gs>
              <a:gs pos="100000">
                <a:schemeClr val="accent2">
                  <a:lumMod val="60000"/>
                  <a:lumOff val="40000"/>
                  <a:alpha val="10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 rot="3120000">
            <a:off x="2122170" y="4830445"/>
            <a:ext cx="2828925" cy="2956560"/>
          </a:xfrm>
          <a:prstGeom prst="ellipse">
            <a:avLst/>
          </a:prstGeom>
          <a:gradFill>
            <a:gsLst>
              <a:gs pos="100000">
                <a:schemeClr val="accent2">
                  <a:lumMod val="40000"/>
                  <a:lumOff val="60000"/>
                  <a:alpha val="92000"/>
                </a:schemeClr>
              </a:gs>
              <a:gs pos="0">
                <a:schemeClr val="accent2">
                  <a:lumMod val="25000"/>
                  <a:lumOff val="75000"/>
                  <a:alpha val="0"/>
                </a:schemeClr>
              </a:gs>
              <a:gs pos="100000">
                <a:schemeClr val="accent2">
                  <a:lumMod val="60000"/>
                  <a:lumOff val="40000"/>
                  <a:alpha val="10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椭圆 5"/>
          <p:cNvSpPr/>
          <p:nvPr>
            <p:custDataLst>
              <p:tags r:id="rId3"/>
            </p:custDataLst>
          </p:nvPr>
        </p:nvSpPr>
        <p:spPr>
          <a:xfrm>
            <a:off x="7110095" y="-1984375"/>
            <a:ext cx="5081905" cy="5072380"/>
          </a:xfrm>
          <a:prstGeom prst="ellipse">
            <a:avLst/>
          </a:prstGeom>
          <a:gradFill>
            <a:gsLst>
              <a:gs pos="100000">
                <a:schemeClr val="accent2">
                  <a:lumMod val="40000"/>
                  <a:lumOff val="60000"/>
                  <a:alpha val="92000"/>
                </a:schemeClr>
              </a:gs>
              <a:gs pos="0">
                <a:schemeClr val="accent2">
                  <a:lumMod val="25000"/>
                  <a:lumOff val="75000"/>
                  <a:alpha val="0"/>
                </a:schemeClr>
              </a:gs>
              <a:gs pos="100000">
                <a:schemeClr val="accent2">
                  <a:lumMod val="60000"/>
                  <a:lumOff val="40000"/>
                  <a:alpha val="10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683895" y="552450"/>
            <a:ext cx="10824210" cy="5829300"/>
          </a:xfrm>
          <a:prstGeom prst="round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椭圆 9"/>
          <p:cNvSpPr/>
          <p:nvPr>
            <p:custDataLst>
              <p:tags r:id="rId4"/>
            </p:custDataLst>
          </p:nvPr>
        </p:nvSpPr>
        <p:spPr>
          <a:xfrm rot="6180000">
            <a:off x="180340" y="-128905"/>
            <a:ext cx="1884680" cy="1963420"/>
          </a:xfrm>
          <a:prstGeom prst="ellipse">
            <a:avLst/>
          </a:prstGeom>
          <a:gradFill>
            <a:gsLst>
              <a:gs pos="100000">
                <a:schemeClr val="accent2">
                  <a:lumMod val="40000"/>
                  <a:lumOff val="60000"/>
                  <a:alpha val="92000"/>
                </a:schemeClr>
              </a:gs>
              <a:gs pos="0">
                <a:schemeClr val="accent2">
                  <a:lumMod val="25000"/>
                  <a:lumOff val="75000"/>
                  <a:alpha val="0"/>
                </a:schemeClr>
              </a:gs>
              <a:gs pos="100000">
                <a:schemeClr val="accent2">
                  <a:lumMod val="60000"/>
                  <a:lumOff val="40000"/>
                  <a:alpha val="10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8" name="文本框 47"/>
          <p:cNvSpPr txBox="1"/>
          <p:nvPr/>
        </p:nvSpPr>
        <p:spPr>
          <a:xfrm>
            <a:off x="1841500" y="979805"/>
            <a:ext cx="751776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 b="1" i="1">
                <a:solidFill>
                  <a:schemeClr val="bg2">
                    <a:lumMod val="90000"/>
                  </a:schemeClr>
                </a:solidFill>
              </a:rPr>
              <a:t>Main Interface </a:t>
            </a:r>
            <a:endParaRPr lang="en-US" altLang="zh-CN" sz="3600" b="1" i="1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50" name="文本框 49"/>
          <p:cNvSpPr txBox="1"/>
          <p:nvPr>
            <p:custDataLst>
              <p:tags r:id="rId5"/>
            </p:custDataLst>
          </p:nvPr>
        </p:nvSpPr>
        <p:spPr>
          <a:xfrm>
            <a:off x="1501140" y="675005"/>
            <a:ext cx="537527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000" b="1" spc="400">
                <a:solidFill>
                  <a:schemeClr val="bg2">
                    <a:lumMod val="50000"/>
                  </a:schemeClr>
                </a:solidFill>
                <a:uFillTx/>
              </a:rPr>
              <a:t>主页面</a:t>
            </a:r>
            <a:endParaRPr lang="zh-CN" altLang="en-US" sz="4000" b="1" spc="400">
              <a:solidFill>
                <a:schemeClr val="bg2">
                  <a:lumMod val="50000"/>
                </a:schemeClr>
              </a:solidFill>
              <a:uFillTx/>
            </a:endParaRPr>
          </a:p>
        </p:txBody>
      </p:sp>
      <p:pic>
        <p:nvPicPr>
          <p:cNvPr id="2" name="图片 1" descr="C:/Users/LENOVO/Desktop/zhuyemian111.pngzhuyemian111"/>
          <p:cNvPicPr>
            <a:picLocks noChangeAspect="1"/>
          </p:cNvPicPr>
          <p:nvPr/>
        </p:nvPicPr>
        <p:blipFill>
          <a:blip r:embed="rId6"/>
          <a:srcRect t="15" b="15"/>
          <a:stretch>
            <a:fillRect/>
          </a:stretch>
        </p:blipFill>
        <p:spPr>
          <a:xfrm>
            <a:off x="1614805" y="1569085"/>
            <a:ext cx="3294380" cy="2140585"/>
          </a:xfrm>
          <a:prstGeom prst="rect">
            <a:avLst/>
          </a:prstGeom>
          <a:effectLst>
            <a:outerShdw blurRad="1143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图片 13" descr="C:/Users/LENOVO/Desktop/主页面2.png主页面2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rcRect t="37" b="37"/>
          <a:stretch>
            <a:fillRect/>
          </a:stretch>
        </p:blipFill>
        <p:spPr>
          <a:xfrm>
            <a:off x="7158355" y="1556385"/>
            <a:ext cx="3293745" cy="2140585"/>
          </a:xfrm>
          <a:prstGeom prst="rect">
            <a:avLst/>
          </a:prstGeom>
          <a:effectLst>
            <a:outerShdw blurRad="1143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图片 2" descr="C:/Users/LENOVO/Desktop/主3.png主3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rcRect t="115" b="115"/>
          <a:stretch>
            <a:fillRect/>
          </a:stretch>
        </p:blipFill>
        <p:spPr>
          <a:xfrm>
            <a:off x="4249420" y="3867150"/>
            <a:ext cx="3540760" cy="2300605"/>
          </a:xfrm>
          <a:prstGeom prst="rect">
            <a:avLst/>
          </a:prstGeom>
          <a:effectLst>
            <a:outerShdw blurRad="1143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31" name="组合 30"/>
          <p:cNvGrpSpPr/>
          <p:nvPr/>
        </p:nvGrpSpPr>
        <p:grpSpPr>
          <a:xfrm>
            <a:off x="1957705" y="4147820"/>
            <a:ext cx="1673054" cy="873125"/>
            <a:chOff x="13680" y="1878"/>
            <a:chExt cx="3587" cy="1602"/>
          </a:xfrm>
        </p:grpSpPr>
        <p:grpSp>
          <p:nvGrpSpPr>
            <p:cNvPr id="32" name="组合 31"/>
            <p:cNvGrpSpPr/>
            <p:nvPr/>
          </p:nvGrpSpPr>
          <p:grpSpPr>
            <a:xfrm>
              <a:off x="13726" y="1907"/>
              <a:ext cx="3541" cy="1402"/>
              <a:chOff x="6409" y="2881"/>
              <a:chExt cx="3412" cy="1402"/>
            </a:xfrm>
          </p:grpSpPr>
          <p:grpSp>
            <p:nvGrpSpPr>
              <p:cNvPr id="33" name="组合 32"/>
              <p:cNvGrpSpPr/>
              <p:nvPr/>
            </p:nvGrpSpPr>
            <p:grpSpPr>
              <a:xfrm>
                <a:off x="6409" y="2881"/>
                <a:ext cx="2550" cy="528"/>
                <a:chOff x="6409" y="2881"/>
                <a:chExt cx="2550" cy="528"/>
              </a:xfrm>
            </p:grpSpPr>
            <p:sp>
              <p:nvSpPr>
                <p:cNvPr id="34" name="圆角矩形 33"/>
                <p:cNvSpPr/>
                <p:nvPr>
                  <p:custDataLst>
                    <p:tags r:id="rId11"/>
                  </p:custDataLst>
                </p:nvPr>
              </p:nvSpPr>
              <p:spPr>
                <a:xfrm>
                  <a:off x="6815" y="3143"/>
                  <a:ext cx="1939" cy="266"/>
                </a:xfrm>
                <a:prstGeom prst="roundRect">
                  <a:avLst/>
                </a:prstGeom>
                <a:solidFill>
                  <a:srgbClr val="A5E1FD">
                    <a:alpha val="46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35" name="文本框 34"/>
                <p:cNvSpPr txBox="1"/>
                <p:nvPr>
                  <p:custDataLst>
                    <p:tags r:id="rId12"/>
                  </p:custDataLst>
                </p:nvPr>
              </p:nvSpPr>
              <p:spPr>
                <a:xfrm>
                  <a:off x="6409" y="2881"/>
                  <a:ext cx="2550" cy="496"/>
                </a:xfrm>
                <a:prstGeom prst="rect">
                  <a:avLst/>
                </a:prstGeom>
                <a:noFill/>
                <a:ln>
                  <a:noFill/>
                  <a:prstDash val="dash"/>
                </a:ln>
              </p:spPr>
              <p:txBody>
                <a:bodyPr wrap="square" rtlCol="0">
                  <a:noAutofit/>
                </a:bodyPr>
                <a:p>
                  <a:r>
                    <a:rPr lang="zh-CN" altLang="en-US" sz="1400">
                      <a:solidFill>
                        <a:schemeClr val="bg2">
                          <a:lumMod val="25000"/>
                        </a:schemeClr>
                      </a:solidFill>
                    </a:rPr>
                    <a:t>主界面</a:t>
                  </a:r>
                  <a:endParaRPr lang="zh-CN" altLang="en-US" sz="1400">
                    <a:solidFill>
                      <a:schemeClr val="bg2">
                        <a:lumMod val="25000"/>
                      </a:schemeClr>
                    </a:solidFill>
                  </a:endParaRPr>
                </a:p>
              </p:txBody>
            </p:sp>
          </p:grpSp>
          <p:sp>
            <p:nvSpPr>
              <p:cNvPr id="36" name="文本框 35"/>
              <p:cNvSpPr txBox="1"/>
              <p:nvPr>
                <p:custDataLst>
                  <p:tags r:id="rId13"/>
                </p:custDataLst>
              </p:nvPr>
            </p:nvSpPr>
            <p:spPr>
              <a:xfrm>
                <a:off x="6410" y="3229"/>
                <a:ext cx="3411" cy="1054"/>
              </a:xfrm>
              <a:prstGeom prst="rect">
                <a:avLst/>
              </a:prstGeom>
              <a:noFill/>
              <a:ln>
                <a:noFill/>
                <a:prstDash val="dash"/>
              </a:ln>
            </p:spPr>
            <p:txBody>
              <a:bodyPr wrap="square" rtlCol="0">
                <a:noAutofit/>
              </a:bodyPr>
              <a:p>
                <a:pPr indent="0" fontAlgn="auto">
                  <a:lnSpc>
                    <a:spcPts val="2280"/>
                  </a:lnSpc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zh-CN" altLang="en-US" sz="1200">
                    <a:solidFill>
                      <a:schemeClr val="bg2">
                        <a:lumMod val="50000"/>
                      </a:schemeClr>
                    </a:solidFill>
                  </a:rPr>
                  <a:t>待办清单清晰明了。</a:t>
                </a:r>
                <a:endParaRPr lang="zh-CN" altLang="en-US" sz="120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p:grpSp>
        <p:sp>
          <p:nvSpPr>
            <p:cNvPr id="37" name="圆角矩形 36"/>
            <p:cNvSpPr/>
            <p:nvPr>
              <p:custDataLst>
                <p:tags r:id="rId14"/>
              </p:custDataLst>
            </p:nvPr>
          </p:nvSpPr>
          <p:spPr>
            <a:xfrm>
              <a:off x="13680" y="1878"/>
              <a:ext cx="3586" cy="1602"/>
            </a:xfrm>
            <a:prstGeom prst="roundRect">
              <a:avLst>
                <a:gd name="adj" fmla="val 13636"/>
              </a:avLst>
            </a:prstGeom>
            <a:noFill/>
            <a:ln>
              <a:solidFill>
                <a:srgbClr val="E99D82"/>
              </a:solidFill>
              <a:prstDash val="dash"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8366760" y="4147820"/>
            <a:ext cx="1672588" cy="873125"/>
            <a:chOff x="13680" y="1878"/>
            <a:chExt cx="3586" cy="1602"/>
          </a:xfrm>
        </p:grpSpPr>
        <p:grpSp>
          <p:nvGrpSpPr>
            <p:cNvPr id="7" name="组合 6"/>
            <p:cNvGrpSpPr/>
            <p:nvPr/>
          </p:nvGrpSpPr>
          <p:grpSpPr>
            <a:xfrm>
              <a:off x="13700" y="1907"/>
              <a:ext cx="3540" cy="1402"/>
              <a:chOff x="6384" y="2881"/>
              <a:chExt cx="3411" cy="1402"/>
            </a:xfrm>
          </p:grpSpPr>
          <p:grpSp>
            <p:nvGrpSpPr>
              <p:cNvPr id="11" name="组合 10"/>
              <p:cNvGrpSpPr/>
              <p:nvPr/>
            </p:nvGrpSpPr>
            <p:grpSpPr>
              <a:xfrm>
                <a:off x="6409" y="2881"/>
                <a:ext cx="2550" cy="528"/>
                <a:chOff x="6409" y="2881"/>
                <a:chExt cx="2550" cy="528"/>
              </a:xfrm>
            </p:grpSpPr>
            <p:sp>
              <p:nvSpPr>
                <p:cNvPr id="12" name="圆角矩形 11"/>
                <p:cNvSpPr/>
                <p:nvPr>
                  <p:custDataLst>
                    <p:tags r:id="rId15"/>
                  </p:custDataLst>
                </p:nvPr>
              </p:nvSpPr>
              <p:spPr>
                <a:xfrm>
                  <a:off x="6815" y="3143"/>
                  <a:ext cx="1939" cy="266"/>
                </a:xfrm>
                <a:prstGeom prst="roundRect">
                  <a:avLst/>
                </a:prstGeom>
                <a:solidFill>
                  <a:srgbClr val="A5E1FD">
                    <a:alpha val="46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13" name="文本框 12"/>
                <p:cNvSpPr txBox="1"/>
                <p:nvPr>
                  <p:custDataLst>
                    <p:tags r:id="rId16"/>
                  </p:custDataLst>
                </p:nvPr>
              </p:nvSpPr>
              <p:spPr>
                <a:xfrm>
                  <a:off x="6409" y="2881"/>
                  <a:ext cx="2550" cy="496"/>
                </a:xfrm>
                <a:prstGeom prst="rect">
                  <a:avLst/>
                </a:prstGeom>
                <a:noFill/>
                <a:ln>
                  <a:noFill/>
                  <a:prstDash val="dash"/>
                </a:ln>
              </p:spPr>
              <p:txBody>
                <a:bodyPr wrap="square" rtlCol="0">
                  <a:noAutofit/>
                </a:bodyPr>
                <a:p>
                  <a:r>
                    <a:rPr lang="zh-CN" altLang="en-US" sz="1400">
                      <a:solidFill>
                        <a:schemeClr val="bg2">
                          <a:lumMod val="25000"/>
                        </a:schemeClr>
                      </a:solidFill>
                    </a:rPr>
                    <a:t>添加事项</a:t>
                  </a:r>
                  <a:endParaRPr lang="zh-CN" altLang="en-US" sz="1400">
                    <a:solidFill>
                      <a:schemeClr val="bg2">
                        <a:lumMod val="25000"/>
                      </a:schemeClr>
                    </a:solidFill>
                  </a:endParaRPr>
                </a:p>
              </p:txBody>
            </p:sp>
          </p:grpSp>
          <p:sp>
            <p:nvSpPr>
              <p:cNvPr id="15" name="文本框 14"/>
              <p:cNvSpPr txBox="1"/>
              <p:nvPr>
                <p:custDataLst>
                  <p:tags r:id="rId17"/>
                </p:custDataLst>
              </p:nvPr>
            </p:nvSpPr>
            <p:spPr>
              <a:xfrm>
                <a:off x="6384" y="3229"/>
                <a:ext cx="3411" cy="1054"/>
              </a:xfrm>
              <a:prstGeom prst="rect">
                <a:avLst/>
              </a:prstGeom>
              <a:noFill/>
              <a:ln>
                <a:noFill/>
                <a:prstDash val="dash"/>
              </a:ln>
            </p:spPr>
            <p:txBody>
              <a:bodyPr wrap="square" rtlCol="0">
                <a:noAutofit/>
              </a:bodyPr>
              <a:p>
                <a:pPr indent="0" fontAlgn="auto">
                  <a:lnSpc>
                    <a:spcPts val="2280"/>
                  </a:lnSpc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zh-CN" altLang="en-US" sz="1200">
                    <a:solidFill>
                      <a:schemeClr val="bg2">
                        <a:lumMod val="50000"/>
                      </a:schemeClr>
                    </a:solidFill>
                  </a:rPr>
                  <a:t>归纳分类添加类别。</a:t>
                </a:r>
                <a:endParaRPr lang="zh-CN" altLang="en-US" sz="120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p:grpSp>
        <p:sp>
          <p:nvSpPr>
            <p:cNvPr id="16" name="圆角矩形 15"/>
            <p:cNvSpPr/>
            <p:nvPr>
              <p:custDataLst>
                <p:tags r:id="rId18"/>
              </p:custDataLst>
            </p:nvPr>
          </p:nvSpPr>
          <p:spPr>
            <a:xfrm>
              <a:off x="13680" y="1878"/>
              <a:ext cx="3586" cy="1602"/>
            </a:xfrm>
            <a:prstGeom prst="roundRect">
              <a:avLst>
                <a:gd name="adj" fmla="val 13636"/>
              </a:avLst>
            </a:prstGeom>
            <a:noFill/>
            <a:ln>
              <a:solidFill>
                <a:srgbClr val="E99D82"/>
              </a:solidFill>
              <a:prstDash val="dash"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5166293" y="2517775"/>
            <a:ext cx="1778421" cy="873125"/>
            <a:chOff x="13629" y="1878"/>
            <a:chExt cx="3813" cy="1602"/>
          </a:xfrm>
        </p:grpSpPr>
        <p:grpSp>
          <p:nvGrpSpPr>
            <p:cNvPr id="18" name="组合 17"/>
            <p:cNvGrpSpPr/>
            <p:nvPr/>
          </p:nvGrpSpPr>
          <p:grpSpPr>
            <a:xfrm>
              <a:off x="13629" y="1907"/>
              <a:ext cx="3813" cy="1426"/>
              <a:chOff x="6316" y="2881"/>
              <a:chExt cx="3674" cy="1426"/>
            </a:xfrm>
          </p:grpSpPr>
          <p:grpSp>
            <p:nvGrpSpPr>
              <p:cNvPr id="19" name="组合 18"/>
              <p:cNvGrpSpPr/>
              <p:nvPr/>
            </p:nvGrpSpPr>
            <p:grpSpPr>
              <a:xfrm>
                <a:off x="6409" y="2881"/>
                <a:ext cx="2550" cy="528"/>
                <a:chOff x="6409" y="2881"/>
                <a:chExt cx="2550" cy="528"/>
              </a:xfrm>
            </p:grpSpPr>
            <p:sp>
              <p:nvSpPr>
                <p:cNvPr id="20" name="圆角矩形 19"/>
                <p:cNvSpPr/>
                <p:nvPr>
                  <p:custDataLst>
                    <p:tags r:id="rId19"/>
                  </p:custDataLst>
                </p:nvPr>
              </p:nvSpPr>
              <p:spPr>
                <a:xfrm>
                  <a:off x="6815" y="3143"/>
                  <a:ext cx="1939" cy="266"/>
                </a:xfrm>
                <a:prstGeom prst="roundRect">
                  <a:avLst/>
                </a:prstGeom>
                <a:solidFill>
                  <a:srgbClr val="A5E1FD">
                    <a:alpha val="46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21" name="文本框 20"/>
                <p:cNvSpPr txBox="1"/>
                <p:nvPr>
                  <p:custDataLst>
                    <p:tags r:id="rId20"/>
                  </p:custDataLst>
                </p:nvPr>
              </p:nvSpPr>
              <p:spPr>
                <a:xfrm>
                  <a:off x="6409" y="2881"/>
                  <a:ext cx="2550" cy="496"/>
                </a:xfrm>
                <a:prstGeom prst="rect">
                  <a:avLst/>
                </a:prstGeom>
                <a:noFill/>
                <a:ln>
                  <a:noFill/>
                  <a:prstDash val="dash"/>
                </a:ln>
              </p:spPr>
              <p:txBody>
                <a:bodyPr wrap="square" rtlCol="0">
                  <a:noAutofit/>
                </a:bodyPr>
                <a:p>
                  <a:r>
                    <a:rPr lang="zh-CN" altLang="en-US" sz="1400">
                      <a:solidFill>
                        <a:schemeClr val="bg2">
                          <a:lumMod val="25000"/>
                        </a:schemeClr>
                      </a:solidFill>
                    </a:rPr>
                    <a:t>用户界面</a:t>
                  </a:r>
                  <a:endParaRPr lang="zh-CN" altLang="en-US" sz="1400">
                    <a:solidFill>
                      <a:schemeClr val="bg2">
                        <a:lumMod val="25000"/>
                      </a:schemeClr>
                    </a:solidFill>
                  </a:endParaRPr>
                </a:p>
              </p:txBody>
            </p:sp>
          </p:grpSp>
          <p:sp>
            <p:nvSpPr>
              <p:cNvPr id="22" name="文本框 21"/>
              <p:cNvSpPr txBox="1"/>
              <p:nvPr>
                <p:custDataLst>
                  <p:tags r:id="rId21"/>
                </p:custDataLst>
              </p:nvPr>
            </p:nvSpPr>
            <p:spPr>
              <a:xfrm>
                <a:off x="6316" y="3229"/>
                <a:ext cx="3674" cy="1078"/>
              </a:xfrm>
              <a:prstGeom prst="rect">
                <a:avLst/>
              </a:prstGeom>
              <a:noFill/>
              <a:ln>
                <a:noFill/>
                <a:prstDash val="dash"/>
              </a:ln>
            </p:spPr>
            <p:txBody>
              <a:bodyPr wrap="square" rtlCol="0">
                <a:noAutofit/>
              </a:bodyPr>
              <a:p>
                <a:pPr indent="0" fontAlgn="auto">
                  <a:lnSpc>
                    <a:spcPts val="2280"/>
                  </a:lnSpc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zh-CN" altLang="en-US" sz="1200">
                    <a:solidFill>
                      <a:schemeClr val="bg2">
                        <a:lumMod val="50000"/>
                      </a:schemeClr>
                    </a:solidFill>
                  </a:rPr>
                  <a:t>更改快捷查看、用户信息，提供快捷登出途径。</a:t>
                </a:r>
                <a:endParaRPr lang="zh-CN" altLang="en-US" sz="120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p:grpSp>
        <p:sp>
          <p:nvSpPr>
            <p:cNvPr id="23" name="圆角矩形 22"/>
            <p:cNvSpPr/>
            <p:nvPr>
              <p:custDataLst>
                <p:tags r:id="rId22"/>
              </p:custDataLst>
            </p:nvPr>
          </p:nvSpPr>
          <p:spPr>
            <a:xfrm>
              <a:off x="13680" y="1878"/>
              <a:ext cx="3586" cy="1602"/>
            </a:xfrm>
            <a:prstGeom prst="roundRect">
              <a:avLst>
                <a:gd name="adj" fmla="val 13636"/>
              </a:avLst>
            </a:prstGeom>
            <a:noFill/>
            <a:ln>
              <a:solidFill>
                <a:srgbClr val="E99D82"/>
              </a:solidFill>
              <a:prstDash val="dash"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cxnSp>
        <p:nvCxnSpPr>
          <p:cNvPr id="24" name="直接连接符 23"/>
          <p:cNvCxnSpPr>
            <a:stCxn id="2" idx="2"/>
            <a:endCxn id="37" idx="0"/>
          </p:cNvCxnSpPr>
          <p:nvPr/>
        </p:nvCxnSpPr>
        <p:spPr>
          <a:xfrm flipH="1">
            <a:off x="2794000" y="3709670"/>
            <a:ext cx="467995" cy="438150"/>
          </a:xfrm>
          <a:prstGeom prst="line">
            <a:avLst/>
          </a:prstGeom>
          <a:ln>
            <a:solidFill>
              <a:srgbClr val="E99D82"/>
            </a:solidFill>
            <a:headEnd type="oval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5" name="直接连接符 24"/>
          <p:cNvCxnSpPr>
            <a:stCxn id="23" idx="2"/>
            <a:endCxn id="3" idx="0"/>
          </p:cNvCxnSpPr>
          <p:nvPr/>
        </p:nvCxnSpPr>
        <p:spPr>
          <a:xfrm flipH="1">
            <a:off x="6019800" y="3390900"/>
            <a:ext cx="6350" cy="476250"/>
          </a:xfrm>
          <a:prstGeom prst="line">
            <a:avLst/>
          </a:prstGeom>
          <a:ln>
            <a:solidFill>
              <a:srgbClr val="E99D82"/>
            </a:solidFill>
            <a:tailEnd type="oval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6" name="直接连接符 25"/>
          <p:cNvCxnSpPr>
            <a:stCxn id="14" idx="2"/>
            <a:endCxn id="16" idx="0"/>
          </p:cNvCxnSpPr>
          <p:nvPr/>
        </p:nvCxnSpPr>
        <p:spPr>
          <a:xfrm>
            <a:off x="8805545" y="3696970"/>
            <a:ext cx="397510" cy="450850"/>
          </a:xfrm>
          <a:prstGeom prst="line">
            <a:avLst/>
          </a:prstGeom>
          <a:ln>
            <a:solidFill>
              <a:srgbClr val="E99D82"/>
            </a:solidFill>
            <a:headEnd type="oval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  <p:custDataLst>
      <p:tags r:id="rId23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椭圆 8"/>
          <p:cNvSpPr/>
          <p:nvPr>
            <p:custDataLst>
              <p:tags r:id="rId2"/>
            </p:custDataLst>
          </p:nvPr>
        </p:nvSpPr>
        <p:spPr>
          <a:xfrm rot="3120000">
            <a:off x="9483725" y="4396740"/>
            <a:ext cx="3246120" cy="3123565"/>
          </a:xfrm>
          <a:prstGeom prst="ellipse">
            <a:avLst/>
          </a:prstGeom>
          <a:gradFill>
            <a:gsLst>
              <a:gs pos="100000">
                <a:schemeClr val="accent2">
                  <a:lumMod val="40000"/>
                  <a:lumOff val="60000"/>
                  <a:alpha val="100000"/>
                </a:schemeClr>
              </a:gs>
              <a:gs pos="0">
                <a:schemeClr val="accent2">
                  <a:lumMod val="25000"/>
                  <a:lumOff val="75000"/>
                  <a:alpha val="0"/>
                </a:schemeClr>
              </a:gs>
              <a:gs pos="100000">
                <a:schemeClr val="accent2">
                  <a:lumMod val="60000"/>
                  <a:lumOff val="40000"/>
                  <a:alpha val="10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 rot="3120000">
            <a:off x="2152650" y="4831080"/>
            <a:ext cx="2828925" cy="2956560"/>
          </a:xfrm>
          <a:prstGeom prst="ellipse">
            <a:avLst/>
          </a:prstGeom>
          <a:gradFill>
            <a:gsLst>
              <a:gs pos="100000">
                <a:schemeClr val="accent2">
                  <a:lumMod val="40000"/>
                  <a:lumOff val="60000"/>
                  <a:alpha val="92000"/>
                </a:schemeClr>
              </a:gs>
              <a:gs pos="0">
                <a:schemeClr val="accent2">
                  <a:lumMod val="25000"/>
                  <a:lumOff val="75000"/>
                  <a:alpha val="0"/>
                </a:schemeClr>
              </a:gs>
              <a:gs pos="100000">
                <a:schemeClr val="accent2">
                  <a:lumMod val="60000"/>
                  <a:lumOff val="40000"/>
                  <a:alpha val="10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椭圆 5"/>
          <p:cNvSpPr/>
          <p:nvPr>
            <p:custDataLst>
              <p:tags r:id="rId3"/>
            </p:custDataLst>
          </p:nvPr>
        </p:nvSpPr>
        <p:spPr>
          <a:xfrm>
            <a:off x="7110095" y="-1984375"/>
            <a:ext cx="5081905" cy="5072380"/>
          </a:xfrm>
          <a:prstGeom prst="ellipse">
            <a:avLst/>
          </a:prstGeom>
          <a:gradFill>
            <a:gsLst>
              <a:gs pos="100000">
                <a:schemeClr val="accent2">
                  <a:lumMod val="40000"/>
                  <a:lumOff val="60000"/>
                  <a:alpha val="92000"/>
                </a:schemeClr>
              </a:gs>
              <a:gs pos="0">
                <a:schemeClr val="accent2">
                  <a:lumMod val="25000"/>
                  <a:lumOff val="75000"/>
                  <a:alpha val="0"/>
                </a:schemeClr>
              </a:gs>
              <a:gs pos="100000">
                <a:schemeClr val="accent2">
                  <a:lumMod val="60000"/>
                  <a:lumOff val="40000"/>
                  <a:alpha val="10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683895" y="514350"/>
            <a:ext cx="10824210" cy="5829300"/>
          </a:xfrm>
          <a:prstGeom prst="round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椭圆 9"/>
          <p:cNvSpPr/>
          <p:nvPr>
            <p:custDataLst>
              <p:tags r:id="rId4"/>
            </p:custDataLst>
          </p:nvPr>
        </p:nvSpPr>
        <p:spPr>
          <a:xfrm rot="6180000">
            <a:off x="180340" y="-128905"/>
            <a:ext cx="1884680" cy="1963420"/>
          </a:xfrm>
          <a:prstGeom prst="ellipse">
            <a:avLst/>
          </a:prstGeom>
          <a:gradFill>
            <a:gsLst>
              <a:gs pos="100000">
                <a:schemeClr val="accent2">
                  <a:lumMod val="40000"/>
                  <a:lumOff val="60000"/>
                  <a:alpha val="92000"/>
                </a:schemeClr>
              </a:gs>
              <a:gs pos="0">
                <a:schemeClr val="accent2">
                  <a:lumMod val="25000"/>
                  <a:lumOff val="75000"/>
                  <a:alpha val="0"/>
                </a:schemeClr>
              </a:gs>
              <a:gs pos="100000">
                <a:schemeClr val="accent2">
                  <a:lumMod val="60000"/>
                  <a:lumOff val="40000"/>
                  <a:alpha val="10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8" name="文本框 47"/>
          <p:cNvSpPr txBox="1"/>
          <p:nvPr/>
        </p:nvSpPr>
        <p:spPr>
          <a:xfrm>
            <a:off x="1841500" y="979805"/>
            <a:ext cx="751776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 b="1" i="1">
                <a:solidFill>
                  <a:schemeClr val="bg2">
                    <a:lumMod val="90000"/>
                  </a:schemeClr>
                </a:solidFill>
              </a:rPr>
              <a:t>Setup Interface </a:t>
            </a:r>
            <a:endParaRPr lang="en-US" altLang="zh-CN" sz="3600" b="1" i="1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50" name="文本框 49"/>
          <p:cNvSpPr txBox="1"/>
          <p:nvPr>
            <p:custDataLst>
              <p:tags r:id="rId5"/>
            </p:custDataLst>
          </p:nvPr>
        </p:nvSpPr>
        <p:spPr>
          <a:xfrm>
            <a:off x="1501140" y="675005"/>
            <a:ext cx="537527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000" b="1" spc="400">
                <a:solidFill>
                  <a:schemeClr val="bg2">
                    <a:lumMod val="50000"/>
                  </a:schemeClr>
                </a:solidFill>
                <a:uFillTx/>
              </a:rPr>
              <a:t>用户设置</a:t>
            </a:r>
            <a:endParaRPr lang="zh-CN" altLang="en-US" sz="4000" b="1" spc="400">
              <a:solidFill>
                <a:schemeClr val="bg2">
                  <a:lumMod val="50000"/>
                </a:schemeClr>
              </a:solidFill>
              <a:uFillTx/>
            </a:endParaRPr>
          </a:p>
        </p:txBody>
      </p:sp>
      <p:pic>
        <p:nvPicPr>
          <p:cNvPr id="2" name="图片 1" descr="C:/Users/LENOVO/Desktop/1.png1"/>
          <p:cNvPicPr>
            <a:picLocks noChangeAspect="1"/>
          </p:cNvPicPr>
          <p:nvPr/>
        </p:nvPicPr>
        <p:blipFill>
          <a:blip r:embed="rId6"/>
          <a:srcRect t="7219" b="7219"/>
          <a:stretch>
            <a:fillRect/>
          </a:stretch>
        </p:blipFill>
        <p:spPr>
          <a:xfrm>
            <a:off x="2608580" y="1601470"/>
            <a:ext cx="3294380" cy="2140585"/>
          </a:xfrm>
          <a:prstGeom prst="rect">
            <a:avLst/>
          </a:prstGeom>
          <a:effectLst>
            <a:outerShdw blurRad="1143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图片 13" descr="C:/Users/LENOVO/Desktop/2.png2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rcRect t="7143" b="7143"/>
          <a:stretch>
            <a:fillRect/>
          </a:stretch>
        </p:blipFill>
        <p:spPr>
          <a:xfrm>
            <a:off x="5751195" y="3168015"/>
            <a:ext cx="3293745" cy="2140585"/>
          </a:xfrm>
          <a:prstGeom prst="rect">
            <a:avLst/>
          </a:prstGeom>
          <a:effectLst>
            <a:outerShdw blurRad="1143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图片 2" descr="C:/Users/LENOVO/Desktop/3.png3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rcRect t="7111" b="7111"/>
          <a:stretch>
            <a:fillRect/>
          </a:stretch>
        </p:blipFill>
        <p:spPr>
          <a:xfrm>
            <a:off x="2608580" y="3917950"/>
            <a:ext cx="3293745" cy="2300605"/>
          </a:xfrm>
          <a:prstGeom prst="rect">
            <a:avLst/>
          </a:prstGeom>
          <a:effectLst>
            <a:outerShdw blurRad="1143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31" name="组合 30"/>
          <p:cNvGrpSpPr/>
          <p:nvPr/>
        </p:nvGrpSpPr>
        <p:grpSpPr>
          <a:xfrm>
            <a:off x="6929120" y="1275715"/>
            <a:ext cx="2341880" cy="1555750"/>
            <a:chOff x="13680" y="1878"/>
            <a:chExt cx="3587" cy="1602"/>
          </a:xfrm>
        </p:grpSpPr>
        <p:grpSp>
          <p:nvGrpSpPr>
            <p:cNvPr id="32" name="组合 31"/>
            <p:cNvGrpSpPr/>
            <p:nvPr/>
          </p:nvGrpSpPr>
          <p:grpSpPr>
            <a:xfrm>
              <a:off x="13726" y="1907"/>
              <a:ext cx="3541" cy="1402"/>
              <a:chOff x="6409" y="2881"/>
              <a:chExt cx="3412" cy="1402"/>
            </a:xfrm>
          </p:grpSpPr>
          <p:grpSp>
            <p:nvGrpSpPr>
              <p:cNvPr id="33" name="组合 32"/>
              <p:cNvGrpSpPr/>
              <p:nvPr/>
            </p:nvGrpSpPr>
            <p:grpSpPr>
              <a:xfrm>
                <a:off x="6409" y="2881"/>
                <a:ext cx="2409" cy="496"/>
                <a:chOff x="6409" y="2881"/>
                <a:chExt cx="2409" cy="496"/>
              </a:xfrm>
            </p:grpSpPr>
            <p:sp>
              <p:nvSpPr>
                <p:cNvPr id="34" name="圆角矩形 33"/>
                <p:cNvSpPr/>
                <p:nvPr>
                  <p:custDataLst>
                    <p:tags r:id="rId11"/>
                  </p:custDataLst>
                </p:nvPr>
              </p:nvSpPr>
              <p:spPr>
                <a:xfrm>
                  <a:off x="6878" y="2993"/>
                  <a:ext cx="1940" cy="266"/>
                </a:xfrm>
                <a:prstGeom prst="roundRect">
                  <a:avLst/>
                </a:prstGeom>
                <a:solidFill>
                  <a:srgbClr val="A5E1FD">
                    <a:alpha val="46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35" name="文本框 34"/>
                <p:cNvSpPr txBox="1"/>
                <p:nvPr>
                  <p:custDataLst>
                    <p:tags r:id="rId12"/>
                  </p:custDataLst>
                </p:nvPr>
              </p:nvSpPr>
              <p:spPr>
                <a:xfrm>
                  <a:off x="6409" y="2881"/>
                  <a:ext cx="1812" cy="496"/>
                </a:xfrm>
                <a:prstGeom prst="rect">
                  <a:avLst/>
                </a:prstGeom>
                <a:noFill/>
                <a:ln>
                  <a:noFill/>
                  <a:prstDash val="dash"/>
                </a:ln>
              </p:spPr>
              <p:txBody>
                <a:bodyPr wrap="square" rtlCol="0">
                  <a:noAutofit/>
                </a:bodyPr>
                <a:p>
                  <a:r>
                    <a:rPr lang="zh-CN" altLang="en-US" sz="1400">
                      <a:solidFill>
                        <a:schemeClr val="bg2">
                          <a:lumMod val="25000"/>
                        </a:schemeClr>
                      </a:solidFill>
                    </a:rPr>
                    <a:t>设置页面</a:t>
                  </a:r>
                  <a:endParaRPr lang="zh-CN" altLang="en-US" sz="1400">
                    <a:solidFill>
                      <a:schemeClr val="bg2">
                        <a:lumMod val="25000"/>
                      </a:schemeClr>
                    </a:solidFill>
                  </a:endParaRPr>
                </a:p>
              </p:txBody>
            </p:sp>
          </p:grpSp>
          <p:sp>
            <p:nvSpPr>
              <p:cNvPr id="36" name="文本框 35"/>
              <p:cNvSpPr txBox="1"/>
              <p:nvPr>
                <p:custDataLst>
                  <p:tags r:id="rId13"/>
                </p:custDataLst>
              </p:nvPr>
            </p:nvSpPr>
            <p:spPr>
              <a:xfrm>
                <a:off x="6410" y="3229"/>
                <a:ext cx="3411" cy="1054"/>
              </a:xfrm>
              <a:prstGeom prst="rect">
                <a:avLst/>
              </a:prstGeom>
              <a:noFill/>
              <a:ln>
                <a:noFill/>
                <a:prstDash val="dash"/>
              </a:ln>
            </p:spPr>
            <p:txBody>
              <a:bodyPr wrap="square" rtlCol="0">
                <a:noAutofit/>
              </a:bodyPr>
              <a:p>
                <a:pPr indent="0" fontAlgn="auto">
                  <a:lnSpc>
                    <a:spcPts val="2280"/>
                  </a:lnSpc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zh-CN" altLang="en-US" sz="1200">
                    <a:solidFill>
                      <a:schemeClr val="bg2">
                        <a:lumMod val="50000"/>
                      </a:schemeClr>
                    </a:solidFill>
                  </a:rPr>
                  <a:t>在头像区，专门设计了各种 设置选项(包括常规、通知、语言与时间、外观、隐私等)</a:t>
                </a:r>
                <a:endParaRPr lang="zh-CN" altLang="en-US" sz="120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p:grpSp>
        <p:sp>
          <p:nvSpPr>
            <p:cNvPr id="37" name="圆角矩形 36"/>
            <p:cNvSpPr/>
            <p:nvPr>
              <p:custDataLst>
                <p:tags r:id="rId14"/>
              </p:custDataLst>
            </p:nvPr>
          </p:nvSpPr>
          <p:spPr>
            <a:xfrm>
              <a:off x="13680" y="1878"/>
              <a:ext cx="3586" cy="1602"/>
            </a:xfrm>
            <a:prstGeom prst="roundRect">
              <a:avLst>
                <a:gd name="adj" fmla="val 13636"/>
              </a:avLst>
            </a:prstGeom>
            <a:noFill/>
            <a:ln>
              <a:solidFill>
                <a:srgbClr val="E99D82"/>
              </a:solidFill>
              <a:prstDash val="dash"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</p:spTree>
    <p:custDataLst>
      <p:tags r:id="rId15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椭圆 8"/>
          <p:cNvSpPr/>
          <p:nvPr>
            <p:custDataLst>
              <p:tags r:id="rId2"/>
            </p:custDataLst>
          </p:nvPr>
        </p:nvSpPr>
        <p:spPr>
          <a:xfrm rot="3120000">
            <a:off x="9483725" y="4396740"/>
            <a:ext cx="3246120" cy="3123565"/>
          </a:xfrm>
          <a:prstGeom prst="ellipse">
            <a:avLst/>
          </a:prstGeom>
          <a:gradFill>
            <a:gsLst>
              <a:gs pos="100000">
                <a:schemeClr val="accent2">
                  <a:lumMod val="40000"/>
                  <a:lumOff val="60000"/>
                  <a:alpha val="100000"/>
                </a:schemeClr>
              </a:gs>
              <a:gs pos="0">
                <a:schemeClr val="accent2">
                  <a:lumMod val="25000"/>
                  <a:lumOff val="75000"/>
                  <a:alpha val="0"/>
                </a:schemeClr>
              </a:gs>
              <a:gs pos="100000">
                <a:schemeClr val="accent2">
                  <a:lumMod val="60000"/>
                  <a:lumOff val="40000"/>
                  <a:alpha val="10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 rot="3120000">
            <a:off x="2122170" y="4830445"/>
            <a:ext cx="2828925" cy="2956560"/>
          </a:xfrm>
          <a:prstGeom prst="ellipse">
            <a:avLst/>
          </a:prstGeom>
          <a:gradFill>
            <a:gsLst>
              <a:gs pos="100000">
                <a:schemeClr val="accent2">
                  <a:lumMod val="40000"/>
                  <a:lumOff val="60000"/>
                  <a:alpha val="92000"/>
                </a:schemeClr>
              </a:gs>
              <a:gs pos="0">
                <a:schemeClr val="accent2">
                  <a:lumMod val="25000"/>
                  <a:lumOff val="75000"/>
                  <a:alpha val="0"/>
                </a:schemeClr>
              </a:gs>
              <a:gs pos="100000">
                <a:schemeClr val="accent2">
                  <a:lumMod val="60000"/>
                  <a:lumOff val="40000"/>
                  <a:alpha val="10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椭圆 5"/>
          <p:cNvSpPr/>
          <p:nvPr>
            <p:custDataLst>
              <p:tags r:id="rId3"/>
            </p:custDataLst>
          </p:nvPr>
        </p:nvSpPr>
        <p:spPr>
          <a:xfrm>
            <a:off x="7110095" y="-1984375"/>
            <a:ext cx="5081905" cy="5072380"/>
          </a:xfrm>
          <a:prstGeom prst="ellipse">
            <a:avLst/>
          </a:prstGeom>
          <a:gradFill>
            <a:gsLst>
              <a:gs pos="100000">
                <a:schemeClr val="accent2">
                  <a:lumMod val="40000"/>
                  <a:lumOff val="60000"/>
                  <a:alpha val="92000"/>
                </a:schemeClr>
              </a:gs>
              <a:gs pos="0">
                <a:schemeClr val="accent2">
                  <a:lumMod val="25000"/>
                  <a:lumOff val="75000"/>
                  <a:alpha val="0"/>
                </a:schemeClr>
              </a:gs>
              <a:gs pos="100000">
                <a:schemeClr val="accent2">
                  <a:lumMod val="60000"/>
                  <a:lumOff val="40000"/>
                  <a:alpha val="10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683895" y="514350"/>
            <a:ext cx="10824210" cy="5829300"/>
          </a:xfrm>
          <a:prstGeom prst="round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椭圆 9"/>
          <p:cNvSpPr/>
          <p:nvPr>
            <p:custDataLst>
              <p:tags r:id="rId4"/>
            </p:custDataLst>
          </p:nvPr>
        </p:nvSpPr>
        <p:spPr>
          <a:xfrm rot="6180000">
            <a:off x="180340" y="-128905"/>
            <a:ext cx="1884680" cy="1963420"/>
          </a:xfrm>
          <a:prstGeom prst="ellipse">
            <a:avLst/>
          </a:prstGeom>
          <a:gradFill>
            <a:gsLst>
              <a:gs pos="100000">
                <a:schemeClr val="accent2">
                  <a:lumMod val="40000"/>
                  <a:lumOff val="60000"/>
                  <a:alpha val="92000"/>
                </a:schemeClr>
              </a:gs>
              <a:gs pos="0">
                <a:schemeClr val="accent2">
                  <a:lumMod val="25000"/>
                  <a:lumOff val="75000"/>
                  <a:alpha val="0"/>
                </a:schemeClr>
              </a:gs>
              <a:gs pos="100000">
                <a:schemeClr val="accent2">
                  <a:lumMod val="60000"/>
                  <a:lumOff val="40000"/>
                  <a:alpha val="10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8" name="文本框 47"/>
          <p:cNvSpPr txBox="1"/>
          <p:nvPr/>
        </p:nvSpPr>
        <p:spPr>
          <a:xfrm>
            <a:off x="1841500" y="979805"/>
            <a:ext cx="751776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 b="1" i="1">
                <a:solidFill>
                  <a:schemeClr val="bg2">
                    <a:lumMod val="90000"/>
                  </a:schemeClr>
                </a:solidFill>
                <a:sym typeface="+mn-ea"/>
              </a:rPr>
              <a:t>Calender View</a:t>
            </a:r>
            <a:r>
              <a:rPr lang="en-US" altLang="zh-CN" sz="3600" b="1" i="1">
                <a:solidFill>
                  <a:schemeClr val="bg2">
                    <a:lumMod val="90000"/>
                  </a:schemeClr>
                </a:solidFill>
              </a:rPr>
              <a:t> </a:t>
            </a:r>
            <a:endParaRPr lang="en-US" altLang="zh-CN" sz="3600" b="1" i="1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50" name="文本框 49"/>
          <p:cNvSpPr txBox="1"/>
          <p:nvPr>
            <p:custDataLst>
              <p:tags r:id="rId5"/>
            </p:custDataLst>
          </p:nvPr>
        </p:nvSpPr>
        <p:spPr>
          <a:xfrm>
            <a:off x="1501140" y="675005"/>
            <a:ext cx="537527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000" b="1" spc="400">
                <a:solidFill>
                  <a:schemeClr val="bg2">
                    <a:lumMod val="50000"/>
                  </a:schemeClr>
                </a:solidFill>
                <a:uFillTx/>
              </a:rPr>
              <a:t>多种日历视图</a:t>
            </a:r>
            <a:endParaRPr lang="en-US" altLang="zh-CN" sz="4000" b="1" spc="400">
              <a:solidFill>
                <a:schemeClr val="bg2">
                  <a:lumMod val="50000"/>
                </a:schemeClr>
              </a:solidFill>
              <a:uFillTx/>
            </a:endParaRPr>
          </a:p>
        </p:txBody>
      </p:sp>
      <p:pic>
        <p:nvPicPr>
          <p:cNvPr id="2" name="图片 1" descr="C:/Users/LENOVO/Desktop/阅历1.jpg阅历1"/>
          <p:cNvPicPr>
            <a:picLocks noChangeAspect="1"/>
          </p:cNvPicPr>
          <p:nvPr/>
        </p:nvPicPr>
        <p:blipFill>
          <a:blip r:embed="rId6"/>
          <a:srcRect t="127" b="127"/>
          <a:stretch>
            <a:fillRect/>
          </a:stretch>
        </p:blipFill>
        <p:spPr>
          <a:xfrm>
            <a:off x="1501140" y="1842135"/>
            <a:ext cx="4239895" cy="2754630"/>
          </a:xfrm>
          <a:prstGeom prst="rect">
            <a:avLst/>
          </a:prstGeom>
          <a:effectLst>
            <a:outerShdw blurRad="1143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图片 13" descr="C:/Users/LENOVO/Desktop/11.jpg11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rcRect l="104" r="104"/>
          <a:stretch>
            <a:fillRect/>
          </a:stretch>
        </p:blipFill>
        <p:spPr>
          <a:xfrm>
            <a:off x="6301740" y="1835150"/>
            <a:ext cx="4239895" cy="2754630"/>
          </a:xfrm>
          <a:prstGeom prst="rect">
            <a:avLst/>
          </a:prstGeom>
          <a:effectLst>
            <a:outerShdw blurRad="1143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31" name="组合 30"/>
          <p:cNvGrpSpPr/>
          <p:nvPr/>
        </p:nvGrpSpPr>
        <p:grpSpPr>
          <a:xfrm>
            <a:off x="4737735" y="4990465"/>
            <a:ext cx="2716530" cy="871426"/>
            <a:chOff x="13680" y="1878"/>
            <a:chExt cx="3587" cy="1849"/>
          </a:xfrm>
        </p:grpSpPr>
        <p:grpSp>
          <p:nvGrpSpPr>
            <p:cNvPr id="32" name="组合 31"/>
            <p:cNvGrpSpPr/>
            <p:nvPr/>
          </p:nvGrpSpPr>
          <p:grpSpPr>
            <a:xfrm>
              <a:off x="13726" y="1907"/>
              <a:ext cx="3541" cy="1402"/>
              <a:chOff x="6409" y="2881"/>
              <a:chExt cx="3412" cy="1402"/>
            </a:xfrm>
          </p:grpSpPr>
          <p:grpSp>
            <p:nvGrpSpPr>
              <p:cNvPr id="33" name="组合 32"/>
              <p:cNvGrpSpPr/>
              <p:nvPr/>
            </p:nvGrpSpPr>
            <p:grpSpPr>
              <a:xfrm>
                <a:off x="6409" y="2881"/>
                <a:ext cx="2550" cy="528"/>
                <a:chOff x="6409" y="2881"/>
                <a:chExt cx="2550" cy="528"/>
              </a:xfrm>
            </p:grpSpPr>
            <p:sp>
              <p:nvSpPr>
                <p:cNvPr id="34" name="圆角矩形 33"/>
                <p:cNvSpPr/>
                <p:nvPr>
                  <p:custDataLst>
                    <p:tags r:id="rId9"/>
                  </p:custDataLst>
                </p:nvPr>
              </p:nvSpPr>
              <p:spPr>
                <a:xfrm>
                  <a:off x="6815" y="3143"/>
                  <a:ext cx="1939" cy="266"/>
                </a:xfrm>
                <a:prstGeom prst="roundRect">
                  <a:avLst/>
                </a:prstGeom>
                <a:solidFill>
                  <a:srgbClr val="A5E1FD">
                    <a:alpha val="46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35" name="文本框 34"/>
                <p:cNvSpPr txBox="1"/>
                <p:nvPr>
                  <p:custDataLst>
                    <p:tags r:id="rId10"/>
                  </p:custDataLst>
                </p:nvPr>
              </p:nvSpPr>
              <p:spPr>
                <a:xfrm>
                  <a:off x="6409" y="2881"/>
                  <a:ext cx="2550" cy="496"/>
                </a:xfrm>
                <a:prstGeom prst="rect">
                  <a:avLst/>
                </a:prstGeom>
                <a:noFill/>
                <a:ln>
                  <a:noFill/>
                  <a:prstDash val="dash"/>
                </a:ln>
              </p:spPr>
              <p:txBody>
                <a:bodyPr wrap="square" rtlCol="0">
                  <a:noAutofit/>
                </a:bodyPr>
                <a:p>
                  <a:r>
                    <a:rPr lang="zh-CN" altLang="en-US" sz="1400">
                      <a:solidFill>
                        <a:schemeClr val="bg2">
                          <a:lumMod val="25000"/>
                        </a:schemeClr>
                      </a:solidFill>
                    </a:rPr>
                    <a:t>月历视图</a:t>
                  </a:r>
                  <a:endParaRPr lang="zh-CN" altLang="en-US" sz="1400">
                    <a:solidFill>
                      <a:schemeClr val="bg2">
                        <a:lumMod val="25000"/>
                      </a:schemeClr>
                    </a:solidFill>
                  </a:endParaRPr>
                </a:p>
              </p:txBody>
            </p:sp>
          </p:grpSp>
          <p:sp>
            <p:nvSpPr>
              <p:cNvPr id="36" name="文本框 35"/>
              <p:cNvSpPr txBox="1"/>
              <p:nvPr>
                <p:custDataLst>
                  <p:tags r:id="rId11"/>
                </p:custDataLst>
              </p:nvPr>
            </p:nvSpPr>
            <p:spPr>
              <a:xfrm>
                <a:off x="6410" y="3229"/>
                <a:ext cx="3411" cy="1054"/>
              </a:xfrm>
              <a:prstGeom prst="rect">
                <a:avLst/>
              </a:prstGeom>
              <a:noFill/>
              <a:ln>
                <a:noFill/>
                <a:prstDash val="dash"/>
              </a:ln>
            </p:spPr>
            <p:txBody>
              <a:bodyPr wrap="square" rtlCol="0">
                <a:noAutofit/>
              </a:bodyPr>
              <a:p>
                <a:pPr indent="0" fontAlgn="auto">
                  <a:lnSpc>
                    <a:spcPts val="2280"/>
                  </a:lnSpc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zh-CN" altLang="en-US" sz="1200">
                    <a:solidFill>
                      <a:schemeClr val="bg2">
                        <a:lumMod val="50000"/>
                      </a:schemeClr>
                    </a:solidFill>
                  </a:rPr>
                  <a:t>多种日历视图：在月视图中概览全局，扫一眼即可知晓何时忙碌、何时空闲</a:t>
                </a:r>
                <a:endParaRPr lang="zh-CN" altLang="en-US" sz="120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p:grpSp>
        <p:sp>
          <p:nvSpPr>
            <p:cNvPr id="37" name="圆角矩形 36"/>
            <p:cNvSpPr/>
            <p:nvPr>
              <p:custDataLst>
                <p:tags r:id="rId12"/>
              </p:custDataLst>
            </p:nvPr>
          </p:nvSpPr>
          <p:spPr>
            <a:xfrm>
              <a:off x="13680" y="1878"/>
              <a:ext cx="3587" cy="1849"/>
            </a:xfrm>
            <a:prstGeom prst="roundRect">
              <a:avLst>
                <a:gd name="adj" fmla="val 13636"/>
              </a:avLst>
            </a:prstGeom>
            <a:noFill/>
            <a:ln>
              <a:solidFill>
                <a:srgbClr val="E99D82"/>
              </a:solidFill>
              <a:prstDash val="dash"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</p:spTree>
    <p:custDataLst>
      <p:tags r:id="rId13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椭圆 8"/>
          <p:cNvSpPr/>
          <p:nvPr>
            <p:custDataLst>
              <p:tags r:id="rId2"/>
            </p:custDataLst>
          </p:nvPr>
        </p:nvSpPr>
        <p:spPr>
          <a:xfrm rot="3120000">
            <a:off x="9483725" y="4396740"/>
            <a:ext cx="3246120" cy="3123565"/>
          </a:xfrm>
          <a:prstGeom prst="ellipse">
            <a:avLst/>
          </a:prstGeom>
          <a:gradFill>
            <a:gsLst>
              <a:gs pos="100000">
                <a:schemeClr val="accent2">
                  <a:lumMod val="40000"/>
                  <a:lumOff val="60000"/>
                  <a:alpha val="100000"/>
                </a:schemeClr>
              </a:gs>
              <a:gs pos="0">
                <a:schemeClr val="accent2">
                  <a:lumMod val="25000"/>
                  <a:lumOff val="75000"/>
                  <a:alpha val="0"/>
                </a:schemeClr>
              </a:gs>
              <a:gs pos="100000">
                <a:schemeClr val="accent2">
                  <a:lumMod val="60000"/>
                  <a:lumOff val="40000"/>
                  <a:alpha val="10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 rot="3120000">
            <a:off x="2122170" y="4830445"/>
            <a:ext cx="2828925" cy="2956560"/>
          </a:xfrm>
          <a:prstGeom prst="ellipse">
            <a:avLst/>
          </a:prstGeom>
          <a:gradFill>
            <a:gsLst>
              <a:gs pos="100000">
                <a:schemeClr val="accent2">
                  <a:lumMod val="40000"/>
                  <a:lumOff val="60000"/>
                  <a:alpha val="92000"/>
                </a:schemeClr>
              </a:gs>
              <a:gs pos="0">
                <a:schemeClr val="accent2">
                  <a:lumMod val="25000"/>
                  <a:lumOff val="75000"/>
                  <a:alpha val="0"/>
                </a:schemeClr>
              </a:gs>
              <a:gs pos="100000">
                <a:schemeClr val="accent2">
                  <a:lumMod val="60000"/>
                  <a:lumOff val="40000"/>
                  <a:alpha val="10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椭圆 5"/>
          <p:cNvSpPr/>
          <p:nvPr>
            <p:custDataLst>
              <p:tags r:id="rId3"/>
            </p:custDataLst>
          </p:nvPr>
        </p:nvSpPr>
        <p:spPr>
          <a:xfrm>
            <a:off x="7110095" y="-1984375"/>
            <a:ext cx="5081905" cy="5072380"/>
          </a:xfrm>
          <a:prstGeom prst="ellipse">
            <a:avLst/>
          </a:prstGeom>
          <a:gradFill>
            <a:gsLst>
              <a:gs pos="100000">
                <a:schemeClr val="accent2">
                  <a:lumMod val="40000"/>
                  <a:lumOff val="60000"/>
                  <a:alpha val="92000"/>
                </a:schemeClr>
              </a:gs>
              <a:gs pos="0">
                <a:schemeClr val="accent2">
                  <a:lumMod val="25000"/>
                  <a:lumOff val="75000"/>
                  <a:alpha val="0"/>
                </a:schemeClr>
              </a:gs>
              <a:gs pos="100000">
                <a:schemeClr val="accent2">
                  <a:lumMod val="60000"/>
                  <a:lumOff val="40000"/>
                  <a:alpha val="10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1997075" y="563245"/>
            <a:ext cx="8202295" cy="7218045"/>
          </a:xfrm>
          <a:prstGeom prst="round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03</a:t>
            </a:r>
            <a:endParaRPr lang="zh-CN" altLang="en-US"/>
          </a:p>
          <a:p>
            <a:pPr algn="ctr"/>
            <a:r>
              <a:rPr lang="zh-CN" altLang="en-US"/>
              <a:t>经验反思</a:t>
            </a:r>
            <a:endParaRPr lang="zh-CN" altLang="en-US"/>
          </a:p>
          <a:p>
            <a:pPr algn="ctr"/>
            <a:r>
              <a:rPr lang="zh-CN" altLang="en-US"/>
              <a:t>Experience Reflection</a:t>
            </a:r>
            <a:endParaRPr lang="zh-CN" altLang="en-US"/>
          </a:p>
          <a:p>
            <a:pPr algn="ctr"/>
            <a:r>
              <a:rPr lang="zh-CN" altLang="en-US"/>
              <a:t>P12</a:t>
            </a:r>
            <a:endParaRPr lang="zh-CN" altLang="en-US" sz="2000" i="1"/>
          </a:p>
        </p:txBody>
      </p:sp>
      <p:sp>
        <p:nvSpPr>
          <p:cNvPr id="10" name="椭圆 9"/>
          <p:cNvSpPr/>
          <p:nvPr>
            <p:custDataLst>
              <p:tags r:id="rId4"/>
            </p:custDataLst>
          </p:nvPr>
        </p:nvSpPr>
        <p:spPr>
          <a:xfrm rot="6180000">
            <a:off x="180340" y="-128905"/>
            <a:ext cx="1884680" cy="1963420"/>
          </a:xfrm>
          <a:prstGeom prst="ellipse">
            <a:avLst/>
          </a:prstGeom>
          <a:gradFill>
            <a:gsLst>
              <a:gs pos="100000">
                <a:schemeClr val="accent2">
                  <a:lumMod val="40000"/>
                  <a:lumOff val="60000"/>
                  <a:alpha val="92000"/>
                </a:schemeClr>
              </a:gs>
              <a:gs pos="0">
                <a:schemeClr val="accent2">
                  <a:lumMod val="25000"/>
                  <a:lumOff val="75000"/>
                  <a:alpha val="0"/>
                </a:schemeClr>
              </a:gs>
              <a:gs pos="100000">
                <a:schemeClr val="accent2">
                  <a:lumMod val="60000"/>
                  <a:lumOff val="40000"/>
                  <a:alpha val="10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40" name="图片 39" descr="Group 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>
            <a:alphaModFix amt="35000"/>
          </a:blip>
          <a:stretch>
            <a:fillRect/>
          </a:stretch>
        </p:blipFill>
        <p:spPr>
          <a:xfrm>
            <a:off x="7110095" y="3942080"/>
            <a:ext cx="2745105" cy="2762250"/>
          </a:xfrm>
          <a:prstGeom prst="rect">
            <a:avLst/>
          </a:prstGeom>
        </p:spPr>
      </p:pic>
      <p:sp>
        <p:nvSpPr>
          <p:cNvPr id="22" name="文本框 21"/>
          <p:cNvSpPr txBox="1"/>
          <p:nvPr/>
        </p:nvSpPr>
        <p:spPr>
          <a:xfrm>
            <a:off x="4324985" y="1269365"/>
            <a:ext cx="3136265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8000" b="1">
                <a:solidFill>
                  <a:srgbClr val="E99D82"/>
                </a:solidFill>
                <a:latin typeface="微软雅黑" panose="020B0503020204020204" charset="-122"/>
                <a:ea typeface="微软雅黑" panose="020B0503020204020204" charset="-122"/>
              </a:rPr>
              <a:t>04</a:t>
            </a:r>
            <a:endParaRPr lang="en-US" altLang="zh-CN" sz="8000" b="1">
              <a:solidFill>
                <a:srgbClr val="E99D8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3065145" y="2748280"/>
            <a:ext cx="6061710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6600" b="1">
                <a:solidFill>
                  <a:schemeClr val="bg2">
                    <a:lumMod val="50000"/>
                  </a:schemeClr>
                </a:solidFill>
              </a:rPr>
              <a:t>交互流程图</a:t>
            </a:r>
            <a:endParaRPr lang="zh-CN" altLang="en-US" sz="6600" b="1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8" name="文本框 47"/>
          <p:cNvSpPr txBox="1"/>
          <p:nvPr>
            <p:custDataLst>
              <p:tags r:id="rId7"/>
            </p:custDataLst>
          </p:nvPr>
        </p:nvSpPr>
        <p:spPr>
          <a:xfrm>
            <a:off x="2291080" y="3942080"/>
            <a:ext cx="751776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3600" b="1">
                <a:solidFill>
                  <a:schemeClr val="bg2">
                    <a:lumMod val="90000"/>
                  </a:schemeClr>
                </a:solidFill>
                <a:sym typeface="+mn-ea"/>
              </a:rPr>
              <a:t>Interaction Flow Chart</a:t>
            </a:r>
            <a:r>
              <a:rPr lang="en-US" altLang="zh-CN" sz="3600" b="1" i="1">
                <a:solidFill>
                  <a:schemeClr val="bg2">
                    <a:lumMod val="90000"/>
                  </a:schemeClr>
                </a:solidFill>
                <a:sym typeface="+mn-ea"/>
              </a:rPr>
              <a:t> </a:t>
            </a:r>
            <a:endParaRPr lang="zh-CN" altLang="en-US" sz="3600" b="1">
              <a:solidFill>
                <a:schemeClr val="bg2">
                  <a:lumMod val="90000"/>
                </a:schemeClr>
              </a:solidFill>
            </a:endParaRPr>
          </a:p>
        </p:txBody>
      </p:sp>
    </p:spTree>
    <p:custDataLst>
      <p:tags r:id="rId8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1245235" y="-1984375"/>
            <a:ext cx="14580870" cy="9707245"/>
            <a:chOff x="-1961" y="-3125"/>
            <a:chExt cx="22962" cy="15287"/>
          </a:xfrm>
        </p:grpSpPr>
        <p:sp>
          <p:nvSpPr>
            <p:cNvPr id="9" name="椭圆 8"/>
            <p:cNvSpPr/>
            <p:nvPr>
              <p:custDataLst>
                <p:tags r:id="rId2"/>
              </p:custDataLst>
            </p:nvPr>
          </p:nvSpPr>
          <p:spPr>
            <a:xfrm rot="3120000">
              <a:off x="14935" y="6924"/>
              <a:ext cx="5112" cy="4919"/>
            </a:xfrm>
            <a:prstGeom prst="ellipse">
              <a:avLst/>
            </a:prstGeom>
            <a:gradFill>
              <a:gsLst>
                <a:gs pos="100000">
                  <a:schemeClr val="accent2">
                    <a:lumMod val="40000"/>
                    <a:lumOff val="60000"/>
                    <a:alpha val="100000"/>
                  </a:schemeClr>
                </a:gs>
                <a:gs pos="0">
                  <a:schemeClr val="accent2">
                    <a:lumMod val="25000"/>
                    <a:lumOff val="75000"/>
                    <a:alpha val="0"/>
                  </a:schemeClr>
                </a:gs>
                <a:gs pos="100000">
                  <a:schemeClr val="accent2">
                    <a:lumMod val="60000"/>
                    <a:lumOff val="40000"/>
                    <a:alpha val="100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" name="椭圆 4"/>
            <p:cNvSpPr/>
            <p:nvPr/>
          </p:nvSpPr>
          <p:spPr>
            <a:xfrm rot="3120000">
              <a:off x="3342" y="7607"/>
              <a:ext cx="4455" cy="4656"/>
            </a:xfrm>
            <a:prstGeom prst="ellipse">
              <a:avLst/>
            </a:prstGeom>
            <a:gradFill>
              <a:gsLst>
                <a:gs pos="100000">
                  <a:schemeClr val="accent2">
                    <a:lumMod val="40000"/>
                    <a:lumOff val="60000"/>
                    <a:alpha val="92000"/>
                  </a:schemeClr>
                </a:gs>
                <a:gs pos="0">
                  <a:schemeClr val="accent2">
                    <a:lumMod val="25000"/>
                    <a:lumOff val="75000"/>
                    <a:alpha val="0"/>
                  </a:schemeClr>
                </a:gs>
                <a:gs pos="100000">
                  <a:schemeClr val="accent2">
                    <a:lumMod val="60000"/>
                    <a:lumOff val="40000"/>
                    <a:alpha val="100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" name="椭圆 5"/>
            <p:cNvSpPr/>
            <p:nvPr>
              <p:custDataLst>
                <p:tags r:id="rId3"/>
              </p:custDataLst>
            </p:nvPr>
          </p:nvSpPr>
          <p:spPr>
            <a:xfrm>
              <a:off x="11197" y="-3125"/>
              <a:ext cx="8003" cy="7988"/>
            </a:xfrm>
            <a:prstGeom prst="ellipse">
              <a:avLst/>
            </a:prstGeom>
            <a:gradFill>
              <a:gsLst>
                <a:gs pos="100000">
                  <a:schemeClr val="accent2">
                    <a:lumMod val="40000"/>
                    <a:lumOff val="60000"/>
                    <a:alpha val="92000"/>
                  </a:schemeClr>
                </a:gs>
                <a:gs pos="0">
                  <a:schemeClr val="accent2">
                    <a:lumMod val="25000"/>
                    <a:lumOff val="75000"/>
                    <a:alpha val="0"/>
                  </a:schemeClr>
                </a:gs>
                <a:gs pos="100000">
                  <a:schemeClr val="accent2">
                    <a:lumMod val="60000"/>
                    <a:lumOff val="40000"/>
                    <a:alpha val="100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" name="圆角矩形 7"/>
            <p:cNvSpPr/>
            <p:nvPr/>
          </p:nvSpPr>
          <p:spPr>
            <a:xfrm>
              <a:off x="-1961" y="0"/>
              <a:ext cx="22963" cy="10801"/>
            </a:xfrm>
            <a:prstGeom prst="roundRect">
              <a:avLst/>
            </a:prstGeom>
            <a:solidFill>
              <a:schemeClr val="bg1"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" name="椭圆 9"/>
            <p:cNvSpPr/>
            <p:nvPr>
              <p:custDataLst>
                <p:tags r:id="rId4"/>
              </p:custDataLst>
            </p:nvPr>
          </p:nvSpPr>
          <p:spPr>
            <a:xfrm rot="6180000">
              <a:off x="284" y="-203"/>
              <a:ext cx="2968" cy="3092"/>
            </a:xfrm>
            <a:prstGeom prst="ellipse">
              <a:avLst/>
            </a:prstGeom>
            <a:gradFill>
              <a:gsLst>
                <a:gs pos="100000">
                  <a:schemeClr val="accent2">
                    <a:lumMod val="40000"/>
                    <a:lumOff val="60000"/>
                    <a:alpha val="92000"/>
                  </a:schemeClr>
                </a:gs>
                <a:gs pos="0">
                  <a:schemeClr val="accent2">
                    <a:lumMod val="25000"/>
                    <a:lumOff val="75000"/>
                    <a:alpha val="0"/>
                  </a:schemeClr>
                </a:gs>
                <a:gs pos="100000">
                  <a:schemeClr val="accent2">
                    <a:lumMod val="60000"/>
                    <a:lumOff val="40000"/>
                    <a:alpha val="100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pic>
        <p:nvPicPr>
          <p:cNvPr id="3" name="图片 2" descr="主页面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1750" y="1862455"/>
            <a:ext cx="1447800" cy="3133090"/>
          </a:xfrm>
          <a:prstGeom prst="rect">
            <a:avLst/>
          </a:prstGeom>
        </p:spPr>
      </p:pic>
      <p:pic>
        <p:nvPicPr>
          <p:cNvPr id="7" name="图片 6" descr="侧拉页面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39745" y="608330"/>
            <a:ext cx="1145540" cy="2479675"/>
          </a:xfrm>
          <a:prstGeom prst="rect">
            <a:avLst/>
          </a:prstGeom>
        </p:spPr>
      </p:pic>
      <p:pic>
        <p:nvPicPr>
          <p:cNvPr id="11" name="图片 10" descr="E:/SOSD实验室/考核项目-滴答清单/添加页面.jpg添加页面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rcRect l="15" r="15"/>
          <a:stretch>
            <a:fillRect/>
          </a:stretch>
        </p:blipFill>
        <p:spPr>
          <a:xfrm>
            <a:off x="7388225" y="2303780"/>
            <a:ext cx="1162050" cy="2515235"/>
          </a:xfrm>
          <a:prstGeom prst="rect">
            <a:avLst/>
          </a:prstGeom>
        </p:spPr>
      </p:pic>
      <p:pic>
        <p:nvPicPr>
          <p:cNvPr id="14" name="图片 13" descr="E:/SOSD实验室/考核项目-滴答清单/主页面2.jpg主页面2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rcRect l="15" r="15"/>
          <a:stretch>
            <a:fillRect/>
          </a:stretch>
        </p:blipFill>
        <p:spPr>
          <a:xfrm>
            <a:off x="726440" y="608330"/>
            <a:ext cx="1146810" cy="2482215"/>
          </a:xfrm>
          <a:prstGeom prst="rect">
            <a:avLst/>
          </a:prstGeom>
        </p:spPr>
      </p:pic>
      <p:pic>
        <p:nvPicPr>
          <p:cNvPr id="15" name="图片 14" descr="E:/SOSD实验室/考核项目-滴答清单/侧拉页面-新建文夹件.jpg侧拉页面-新建文夹件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rcRect l="15" r="15"/>
          <a:stretch>
            <a:fillRect/>
          </a:stretch>
        </p:blipFill>
        <p:spPr>
          <a:xfrm>
            <a:off x="3041015" y="4053840"/>
            <a:ext cx="1144270" cy="2476500"/>
          </a:xfrm>
          <a:prstGeom prst="rect">
            <a:avLst/>
          </a:prstGeom>
        </p:spPr>
      </p:pic>
      <p:pic>
        <p:nvPicPr>
          <p:cNvPr id="17" name="图片 16" descr="E:/SOSD实验室/考核项目-滴答清单/添加页面-日历.jpg添加页面-日历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14"/>
          <a:srcRect l="15" r="15"/>
          <a:stretch>
            <a:fillRect/>
          </a:stretch>
        </p:blipFill>
        <p:spPr>
          <a:xfrm>
            <a:off x="9379585" y="385445"/>
            <a:ext cx="857885" cy="1859280"/>
          </a:xfrm>
          <a:prstGeom prst="rect">
            <a:avLst/>
          </a:prstGeom>
        </p:spPr>
      </p:pic>
      <p:pic>
        <p:nvPicPr>
          <p:cNvPr id="18" name="图片 17" descr="E:/SOSD实验室/考核项目-滴答清单/添加页面-重要等级.jpg添加页面-重要等级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16"/>
          <a:srcRect l="15" r="15"/>
          <a:stretch>
            <a:fillRect/>
          </a:stretch>
        </p:blipFill>
        <p:spPr>
          <a:xfrm>
            <a:off x="9380220" y="2514600"/>
            <a:ext cx="897255" cy="1943100"/>
          </a:xfrm>
          <a:prstGeom prst="rect">
            <a:avLst/>
          </a:prstGeom>
        </p:spPr>
      </p:pic>
      <p:pic>
        <p:nvPicPr>
          <p:cNvPr id="19" name="图片 18" descr="E:/SOSD实验室/考核项目-滴答清单/添加页面-文件夹.jpg添加页面-文件夹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18"/>
          <a:srcRect l="15" r="15"/>
          <a:stretch>
            <a:fillRect/>
          </a:stretch>
        </p:blipFill>
        <p:spPr>
          <a:xfrm>
            <a:off x="9380220" y="4674235"/>
            <a:ext cx="907415" cy="1964690"/>
          </a:xfrm>
          <a:prstGeom prst="rect">
            <a:avLst/>
          </a:prstGeom>
        </p:spPr>
      </p:pic>
      <p:cxnSp>
        <p:nvCxnSpPr>
          <p:cNvPr id="20" name="肘形连接符 19"/>
          <p:cNvCxnSpPr/>
          <p:nvPr/>
        </p:nvCxnSpPr>
        <p:spPr>
          <a:xfrm rot="10800000">
            <a:off x="4152900" y="1243330"/>
            <a:ext cx="990600" cy="880110"/>
          </a:xfrm>
          <a:prstGeom prst="bentConnector3">
            <a:avLst>
              <a:gd name="adj1" fmla="val 16602"/>
            </a:avLst>
          </a:prstGeom>
          <a:ln>
            <a:solidFill>
              <a:schemeClr val="bg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4152900" y="998220"/>
            <a:ext cx="1175385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900">
                <a:solidFill>
                  <a:schemeClr val="bg2">
                    <a:lumMod val="50000"/>
                  </a:schemeClr>
                </a:solidFill>
              </a:rPr>
              <a:t>侧拉页面文件夹</a:t>
            </a:r>
            <a:endParaRPr lang="zh-CN" altLang="en-US" sz="900">
              <a:solidFill>
                <a:schemeClr val="bg2">
                  <a:lumMod val="50000"/>
                </a:schemeClr>
              </a:solidFill>
            </a:endParaRPr>
          </a:p>
        </p:txBody>
      </p:sp>
      <p:cxnSp>
        <p:nvCxnSpPr>
          <p:cNvPr id="22" name="直接箭头连接符 21"/>
          <p:cNvCxnSpPr>
            <a:stCxn id="7" idx="2"/>
            <a:endCxn id="15" idx="0"/>
          </p:cNvCxnSpPr>
          <p:nvPr/>
        </p:nvCxnSpPr>
        <p:spPr>
          <a:xfrm>
            <a:off x="3612515" y="3088005"/>
            <a:ext cx="635" cy="965835"/>
          </a:xfrm>
          <a:prstGeom prst="straightConnector1">
            <a:avLst/>
          </a:prstGeom>
          <a:ln>
            <a:solidFill>
              <a:schemeClr val="bg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3613150" y="3116580"/>
            <a:ext cx="278765" cy="783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900">
                <a:solidFill>
                  <a:schemeClr val="bg2">
                    <a:lumMod val="50000"/>
                  </a:schemeClr>
                </a:solidFill>
              </a:rPr>
              <a:t>添加文件夹</a:t>
            </a:r>
            <a:endParaRPr lang="zh-CN" altLang="en-US" sz="900">
              <a:solidFill>
                <a:schemeClr val="bg2">
                  <a:lumMod val="50000"/>
                </a:schemeClr>
              </a:solidFill>
            </a:endParaRPr>
          </a:p>
        </p:txBody>
      </p:sp>
      <p:cxnSp>
        <p:nvCxnSpPr>
          <p:cNvPr id="24" name="直接箭头连接符 23"/>
          <p:cNvCxnSpPr/>
          <p:nvPr/>
        </p:nvCxnSpPr>
        <p:spPr>
          <a:xfrm flipH="1">
            <a:off x="1884045" y="1173480"/>
            <a:ext cx="1158875" cy="1905"/>
          </a:xfrm>
          <a:prstGeom prst="straightConnector1">
            <a:avLst/>
          </a:prstGeom>
          <a:ln>
            <a:solidFill>
              <a:schemeClr val="bg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5" name="文本框 24"/>
          <p:cNvSpPr txBox="1"/>
          <p:nvPr/>
        </p:nvSpPr>
        <p:spPr>
          <a:xfrm>
            <a:off x="1927860" y="923290"/>
            <a:ext cx="1115060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900">
                <a:solidFill>
                  <a:schemeClr val="bg2">
                    <a:lumMod val="50000"/>
                  </a:schemeClr>
                </a:solidFill>
              </a:rPr>
              <a:t>进入其他文件夹</a:t>
            </a:r>
            <a:endParaRPr lang="zh-CN" altLang="en-US" sz="900">
              <a:solidFill>
                <a:schemeClr val="bg2">
                  <a:lumMod val="50000"/>
                </a:schemeClr>
              </a:solidFill>
            </a:endParaRPr>
          </a:p>
        </p:txBody>
      </p:sp>
      <p:cxnSp>
        <p:nvCxnSpPr>
          <p:cNvPr id="27" name="肘形连接符 26"/>
          <p:cNvCxnSpPr/>
          <p:nvPr/>
        </p:nvCxnSpPr>
        <p:spPr>
          <a:xfrm flipV="1">
            <a:off x="6559550" y="3858260"/>
            <a:ext cx="827405" cy="681990"/>
          </a:xfrm>
          <a:prstGeom prst="bentConnector3">
            <a:avLst>
              <a:gd name="adj1" fmla="val 29854"/>
            </a:avLst>
          </a:prstGeom>
          <a:ln>
            <a:solidFill>
              <a:schemeClr val="bg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/>
        </p:nvSpPr>
        <p:spPr>
          <a:xfrm>
            <a:off x="6762750" y="3608070"/>
            <a:ext cx="678180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900">
                <a:solidFill>
                  <a:schemeClr val="bg2">
                    <a:lumMod val="50000"/>
                  </a:schemeClr>
                </a:solidFill>
              </a:rPr>
              <a:t>添加事项</a:t>
            </a:r>
            <a:endParaRPr lang="zh-CN" altLang="en-US" sz="900">
              <a:solidFill>
                <a:schemeClr val="bg2">
                  <a:lumMod val="50000"/>
                </a:schemeClr>
              </a:solidFill>
            </a:endParaRPr>
          </a:p>
        </p:txBody>
      </p:sp>
      <p:cxnSp>
        <p:nvCxnSpPr>
          <p:cNvPr id="29" name="肘形连接符 28"/>
          <p:cNvCxnSpPr>
            <a:stCxn id="11" idx="3"/>
            <a:endCxn id="17" idx="1"/>
          </p:cNvCxnSpPr>
          <p:nvPr/>
        </p:nvCxnSpPr>
        <p:spPr>
          <a:xfrm flipV="1">
            <a:off x="8550275" y="1315085"/>
            <a:ext cx="829310" cy="2246630"/>
          </a:xfrm>
          <a:prstGeom prst="bentConnector3">
            <a:avLst>
              <a:gd name="adj1" fmla="val 29938"/>
            </a:avLst>
          </a:prstGeom>
          <a:ln>
            <a:solidFill>
              <a:schemeClr val="bg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0" name="文本框 29"/>
          <p:cNvSpPr txBox="1"/>
          <p:nvPr/>
        </p:nvSpPr>
        <p:spPr>
          <a:xfrm>
            <a:off x="8876665" y="1107440"/>
            <a:ext cx="575310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900">
                <a:solidFill>
                  <a:schemeClr val="bg2">
                    <a:lumMod val="50000"/>
                  </a:schemeClr>
                </a:solidFill>
              </a:rPr>
              <a:t>日历</a:t>
            </a:r>
            <a:endParaRPr lang="zh-CN" altLang="en-US" sz="900">
              <a:solidFill>
                <a:schemeClr val="bg2">
                  <a:lumMod val="50000"/>
                </a:schemeClr>
              </a:solidFill>
            </a:endParaRPr>
          </a:p>
        </p:txBody>
      </p:sp>
      <p:cxnSp>
        <p:nvCxnSpPr>
          <p:cNvPr id="31" name="直接箭头连接符 30"/>
          <p:cNvCxnSpPr/>
          <p:nvPr/>
        </p:nvCxnSpPr>
        <p:spPr>
          <a:xfrm>
            <a:off x="8561705" y="3570605"/>
            <a:ext cx="826135" cy="0"/>
          </a:xfrm>
          <a:prstGeom prst="straightConnector1">
            <a:avLst/>
          </a:prstGeom>
          <a:ln>
            <a:solidFill>
              <a:schemeClr val="bg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3" name="肘形连接符 32"/>
          <p:cNvCxnSpPr/>
          <p:nvPr/>
        </p:nvCxnSpPr>
        <p:spPr>
          <a:xfrm>
            <a:off x="8551545" y="3579495"/>
            <a:ext cx="829945" cy="2094865"/>
          </a:xfrm>
          <a:prstGeom prst="bentConnector3">
            <a:avLst>
              <a:gd name="adj1" fmla="val 30910"/>
            </a:avLst>
          </a:prstGeom>
          <a:ln>
            <a:solidFill>
              <a:schemeClr val="bg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4" name="文本框 33"/>
          <p:cNvSpPr txBox="1"/>
          <p:nvPr/>
        </p:nvSpPr>
        <p:spPr>
          <a:xfrm>
            <a:off x="8787130" y="3344545"/>
            <a:ext cx="664845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900">
                <a:solidFill>
                  <a:schemeClr val="bg2">
                    <a:lumMod val="50000"/>
                  </a:schemeClr>
                </a:solidFill>
              </a:rPr>
              <a:t>重要等级</a:t>
            </a:r>
            <a:endParaRPr lang="zh-CN" altLang="en-US" sz="90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8830310" y="5444490"/>
            <a:ext cx="621665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900">
                <a:solidFill>
                  <a:schemeClr val="bg2">
                    <a:lumMod val="50000"/>
                  </a:schemeClr>
                </a:solidFill>
              </a:rPr>
              <a:t>文件夹</a:t>
            </a:r>
            <a:endParaRPr lang="zh-CN" altLang="en-US" sz="90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5235575" y="5267325"/>
            <a:ext cx="12198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b="1">
                <a:solidFill>
                  <a:schemeClr val="bg2">
                    <a:lumMod val="50000"/>
                  </a:schemeClr>
                </a:solidFill>
              </a:rPr>
              <a:t>主页面</a:t>
            </a:r>
            <a:endParaRPr lang="zh-CN" altLang="en-US" b="1">
              <a:solidFill>
                <a:schemeClr val="bg2">
                  <a:lumMod val="50000"/>
                </a:schemeClr>
              </a:solidFill>
            </a:endParaRPr>
          </a:p>
        </p:txBody>
      </p:sp>
    </p:spTree>
    <p:custDataLst>
      <p:tags r:id="rId19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1244600" y="-1984375"/>
            <a:ext cx="14580870" cy="9707245"/>
            <a:chOff x="-1961" y="-3125"/>
            <a:chExt cx="22962" cy="15287"/>
          </a:xfrm>
        </p:grpSpPr>
        <p:sp>
          <p:nvSpPr>
            <p:cNvPr id="9" name="椭圆 8"/>
            <p:cNvSpPr/>
            <p:nvPr>
              <p:custDataLst>
                <p:tags r:id="rId2"/>
              </p:custDataLst>
            </p:nvPr>
          </p:nvSpPr>
          <p:spPr>
            <a:xfrm rot="3120000">
              <a:off x="14935" y="6924"/>
              <a:ext cx="5112" cy="4919"/>
            </a:xfrm>
            <a:prstGeom prst="ellipse">
              <a:avLst/>
            </a:prstGeom>
            <a:gradFill>
              <a:gsLst>
                <a:gs pos="100000">
                  <a:schemeClr val="accent2">
                    <a:lumMod val="40000"/>
                    <a:lumOff val="60000"/>
                    <a:alpha val="100000"/>
                  </a:schemeClr>
                </a:gs>
                <a:gs pos="0">
                  <a:schemeClr val="accent2">
                    <a:lumMod val="25000"/>
                    <a:lumOff val="75000"/>
                    <a:alpha val="0"/>
                  </a:schemeClr>
                </a:gs>
                <a:gs pos="100000">
                  <a:schemeClr val="accent2">
                    <a:lumMod val="60000"/>
                    <a:lumOff val="40000"/>
                    <a:alpha val="100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" name="椭圆 4"/>
            <p:cNvSpPr/>
            <p:nvPr/>
          </p:nvSpPr>
          <p:spPr>
            <a:xfrm rot="3120000">
              <a:off x="3342" y="7607"/>
              <a:ext cx="4455" cy="4656"/>
            </a:xfrm>
            <a:prstGeom prst="ellipse">
              <a:avLst/>
            </a:prstGeom>
            <a:gradFill>
              <a:gsLst>
                <a:gs pos="100000">
                  <a:schemeClr val="accent2">
                    <a:lumMod val="40000"/>
                    <a:lumOff val="60000"/>
                    <a:alpha val="92000"/>
                  </a:schemeClr>
                </a:gs>
                <a:gs pos="0">
                  <a:schemeClr val="accent2">
                    <a:lumMod val="25000"/>
                    <a:lumOff val="75000"/>
                    <a:alpha val="0"/>
                  </a:schemeClr>
                </a:gs>
                <a:gs pos="100000">
                  <a:schemeClr val="accent2">
                    <a:lumMod val="60000"/>
                    <a:lumOff val="40000"/>
                    <a:alpha val="100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" name="椭圆 5"/>
            <p:cNvSpPr/>
            <p:nvPr>
              <p:custDataLst>
                <p:tags r:id="rId3"/>
              </p:custDataLst>
            </p:nvPr>
          </p:nvSpPr>
          <p:spPr>
            <a:xfrm>
              <a:off x="11197" y="-3125"/>
              <a:ext cx="8003" cy="7988"/>
            </a:xfrm>
            <a:prstGeom prst="ellipse">
              <a:avLst/>
            </a:prstGeom>
            <a:gradFill>
              <a:gsLst>
                <a:gs pos="100000">
                  <a:schemeClr val="accent2">
                    <a:lumMod val="40000"/>
                    <a:lumOff val="60000"/>
                    <a:alpha val="92000"/>
                  </a:schemeClr>
                </a:gs>
                <a:gs pos="0">
                  <a:schemeClr val="accent2">
                    <a:lumMod val="25000"/>
                    <a:lumOff val="75000"/>
                    <a:alpha val="0"/>
                  </a:schemeClr>
                </a:gs>
                <a:gs pos="100000">
                  <a:schemeClr val="accent2">
                    <a:lumMod val="60000"/>
                    <a:lumOff val="40000"/>
                    <a:alpha val="100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" name="圆角矩形 7"/>
            <p:cNvSpPr/>
            <p:nvPr/>
          </p:nvSpPr>
          <p:spPr>
            <a:xfrm>
              <a:off x="-1961" y="0"/>
              <a:ext cx="22963" cy="10801"/>
            </a:xfrm>
            <a:prstGeom prst="roundRect">
              <a:avLst/>
            </a:prstGeom>
            <a:solidFill>
              <a:schemeClr val="bg1"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" name="椭圆 9"/>
            <p:cNvSpPr/>
            <p:nvPr>
              <p:custDataLst>
                <p:tags r:id="rId4"/>
              </p:custDataLst>
            </p:nvPr>
          </p:nvSpPr>
          <p:spPr>
            <a:xfrm rot="6180000">
              <a:off x="284" y="-203"/>
              <a:ext cx="2968" cy="3092"/>
            </a:xfrm>
            <a:prstGeom prst="ellipse">
              <a:avLst/>
            </a:prstGeom>
            <a:gradFill>
              <a:gsLst>
                <a:gs pos="100000">
                  <a:schemeClr val="accent2">
                    <a:lumMod val="40000"/>
                    <a:lumOff val="60000"/>
                    <a:alpha val="92000"/>
                  </a:schemeClr>
                </a:gs>
                <a:gs pos="0">
                  <a:schemeClr val="accent2">
                    <a:lumMod val="25000"/>
                    <a:lumOff val="75000"/>
                    <a:alpha val="0"/>
                  </a:schemeClr>
                </a:gs>
                <a:gs pos="100000">
                  <a:schemeClr val="accent2">
                    <a:lumMod val="60000"/>
                    <a:lumOff val="40000"/>
                    <a:alpha val="100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pic>
        <p:nvPicPr>
          <p:cNvPr id="3" name="图片 2" descr="主页面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205" y="1892935"/>
            <a:ext cx="1447800" cy="3133090"/>
          </a:xfrm>
          <a:prstGeom prst="rect">
            <a:avLst/>
          </a:prstGeom>
        </p:spPr>
      </p:pic>
      <p:pic>
        <p:nvPicPr>
          <p:cNvPr id="18" name="图片 17" descr="E:/SOSD实验室/考核项目-滴答清单/-功能模块.png-功能模块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rcRect l="49" r="49"/>
          <a:stretch>
            <a:fillRect/>
          </a:stretch>
        </p:blipFill>
        <p:spPr>
          <a:xfrm>
            <a:off x="9131935" y="1144905"/>
            <a:ext cx="897255" cy="1943100"/>
          </a:xfrm>
          <a:prstGeom prst="rect">
            <a:avLst/>
          </a:prstGeom>
        </p:spPr>
      </p:pic>
      <p:pic>
        <p:nvPicPr>
          <p:cNvPr id="19" name="图片 18" descr="E:/SOSD实验室/考核项目-滴答清单/-日期与时间.png-日期与时间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rcRect l="32" r="32"/>
          <a:stretch>
            <a:fillRect/>
          </a:stretch>
        </p:blipFill>
        <p:spPr>
          <a:xfrm>
            <a:off x="10659110" y="1123315"/>
            <a:ext cx="907415" cy="1964690"/>
          </a:xfrm>
          <a:prstGeom prst="rect">
            <a:avLst/>
          </a:prstGeom>
        </p:spPr>
      </p:pic>
      <p:pic>
        <p:nvPicPr>
          <p:cNvPr id="4" name="图片 3" descr="E:/SOSD实验室/考核项目-滴答清单/主页面-日历.jpg主页面-日历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/>
          <a:srcRect l="547" r="547"/>
          <a:stretch>
            <a:fillRect/>
          </a:stretch>
        </p:blipFill>
        <p:spPr>
          <a:xfrm>
            <a:off x="2813050" y="1892935"/>
            <a:ext cx="1447800" cy="3133090"/>
          </a:xfrm>
          <a:prstGeom prst="rect">
            <a:avLst/>
          </a:prstGeom>
        </p:spPr>
      </p:pic>
      <p:pic>
        <p:nvPicPr>
          <p:cNvPr id="12" name="图片 11" descr="E:/SOSD实验室/考核项目-滴答清单/主页面-日历-1.jpg主页面-日历-1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3"/>
          <a:srcRect t="22" b="22"/>
          <a:stretch>
            <a:fillRect/>
          </a:stretch>
        </p:blipFill>
        <p:spPr>
          <a:xfrm>
            <a:off x="4961890" y="1892935"/>
            <a:ext cx="1447800" cy="3133090"/>
          </a:xfrm>
          <a:prstGeom prst="rect">
            <a:avLst/>
          </a:prstGeom>
        </p:spPr>
      </p:pic>
      <p:pic>
        <p:nvPicPr>
          <p:cNvPr id="13" name="图片 12" descr="E:/SOSD实验室/考核项目-滴答清单/setup.pngsetup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15"/>
          <a:srcRect t="22" b="22"/>
          <a:stretch>
            <a:fillRect/>
          </a:stretch>
        </p:blipFill>
        <p:spPr>
          <a:xfrm>
            <a:off x="7054215" y="1892935"/>
            <a:ext cx="1447800" cy="3133090"/>
          </a:xfrm>
          <a:prstGeom prst="rect">
            <a:avLst/>
          </a:prstGeom>
        </p:spPr>
      </p:pic>
      <p:cxnSp>
        <p:nvCxnSpPr>
          <p:cNvPr id="16" name="直接箭头连接符 15"/>
          <p:cNvCxnSpPr>
            <a:stCxn id="3" idx="3"/>
            <a:endCxn id="4" idx="1"/>
          </p:cNvCxnSpPr>
          <p:nvPr/>
        </p:nvCxnSpPr>
        <p:spPr>
          <a:xfrm>
            <a:off x="2199005" y="3459480"/>
            <a:ext cx="614045" cy="0"/>
          </a:xfrm>
          <a:prstGeom prst="straightConnector1">
            <a:avLst/>
          </a:prstGeom>
          <a:ln>
            <a:solidFill>
              <a:schemeClr val="bg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>
            <a:stCxn id="4" idx="3"/>
            <a:endCxn id="12" idx="1"/>
          </p:cNvCxnSpPr>
          <p:nvPr/>
        </p:nvCxnSpPr>
        <p:spPr>
          <a:xfrm>
            <a:off x="4260850" y="3459480"/>
            <a:ext cx="701040" cy="0"/>
          </a:xfrm>
          <a:prstGeom prst="straightConnector1">
            <a:avLst/>
          </a:prstGeom>
          <a:ln>
            <a:solidFill>
              <a:schemeClr val="bg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2" name="直接箭头连接符 31"/>
          <p:cNvCxnSpPr>
            <a:stCxn id="12" idx="3"/>
            <a:endCxn id="13" idx="1"/>
          </p:cNvCxnSpPr>
          <p:nvPr/>
        </p:nvCxnSpPr>
        <p:spPr>
          <a:xfrm>
            <a:off x="6409690" y="3459480"/>
            <a:ext cx="644525" cy="0"/>
          </a:xfrm>
          <a:prstGeom prst="straightConnector1">
            <a:avLst/>
          </a:prstGeom>
          <a:ln>
            <a:solidFill>
              <a:schemeClr val="bg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37" name="图片 36" descr="E:/SOSD实验室/考核项目-滴答清单/-声音、提醒与通知.png-声音、提醒与通知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17"/>
          <a:srcRect l="49" r="49"/>
          <a:stretch>
            <a:fillRect/>
          </a:stretch>
        </p:blipFill>
        <p:spPr>
          <a:xfrm>
            <a:off x="9172575" y="3584575"/>
            <a:ext cx="897255" cy="1943100"/>
          </a:xfrm>
          <a:prstGeom prst="rect">
            <a:avLst/>
          </a:prstGeom>
        </p:spPr>
      </p:pic>
      <p:pic>
        <p:nvPicPr>
          <p:cNvPr id="38" name="图片 37" descr="E:/SOSD实验室/考核项目-滴答清单/-隐私设置.png-隐私设置"/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19"/>
          <a:srcRect l="49" r="49"/>
          <a:stretch>
            <a:fillRect/>
          </a:stretch>
        </p:blipFill>
        <p:spPr>
          <a:xfrm>
            <a:off x="10659110" y="3584575"/>
            <a:ext cx="897255" cy="1943100"/>
          </a:xfrm>
          <a:prstGeom prst="rect">
            <a:avLst/>
          </a:prstGeom>
        </p:spPr>
      </p:pic>
      <p:cxnSp>
        <p:nvCxnSpPr>
          <p:cNvPr id="39" name="肘形连接符 38"/>
          <p:cNvCxnSpPr/>
          <p:nvPr/>
        </p:nvCxnSpPr>
        <p:spPr>
          <a:xfrm flipV="1">
            <a:off x="8502015" y="2101215"/>
            <a:ext cx="629920" cy="1343025"/>
          </a:xfrm>
          <a:prstGeom prst="bentConnector3">
            <a:avLst>
              <a:gd name="adj1" fmla="val 50000"/>
            </a:avLst>
          </a:prstGeom>
          <a:ln>
            <a:solidFill>
              <a:schemeClr val="bg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0" name="肘形连接符 39"/>
          <p:cNvCxnSpPr/>
          <p:nvPr/>
        </p:nvCxnSpPr>
        <p:spPr>
          <a:xfrm>
            <a:off x="8502015" y="3444240"/>
            <a:ext cx="670560" cy="1096645"/>
          </a:xfrm>
          <a:prstGeom prst="bentConnector3">
            <a:avLst>
              <a:gd name="adj1" fmla="val 47064"/>
            </a:avLst>
          </a:prstGeom>
          <a:ln>
            <a:solidFill>
              <a:schemeClr val="bg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1" name="肘形连接符 40"/>
          <p:cNvCxnSpPr>
            <a:endCxn id="19" idx="1"/>
          </p:cNvCxnSpPr>
          <p:nvPr/>
        </p:nvCxnSpPr>
        <p:spPr>
          <a:xfrm flipV="1">
            <a:off x="8508365" y="2105660"/>
            <a:ext cx="2150745" cy="1338580"/>
          </a:xfrm>
          <a:prstGeom prst="bentConnector3">
            <a:avLst>
              <a:gd name="adj1" fmla="val 85355"/>
            </a:avLst>
          </a:prstGeom>
          <a:ln>
            <a:solidFill>
              <a:schemeClr val="bg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2" name="肘形连接符 41"/>
          <p:cNvCxnSpPr/>
          <p:nvPr/>
        </p:nvCxnSpPr>
        <p:spPr>
          <a:xfrm>
            <a:off x="8502015" y="3444240"/>
            <a:ext cx="2157095" cy="1096645"/>
          </a:xfrm>
          <a:prstGeom prst="bentConnector3">
            <a:avLst>
              <a:gd name="adj1" fmla="val 85251"/>
            </a:avLst>
          </a:prstGeom>
          <a:ln>
            <a:solidFill>
              <a:schemeClr val="bg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43" name="文本框 42"/>
          <p:cNvSpPr txBox="1"/>
          <p:nvPr/>
        </p:nvSpPr>
        <p:spPr>
          <a:xfrm>
            <a:off x="2122805" y="3214370"/>
            <a:ext cx="871855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900">
                <a:solidFill>
                  <a:schemeClr val="bg2">
                    <a:lumMod val="50000"/>
                  </a:schemeClr>
                </a:solidFill>
              </a:rPr>
              <a:t>月历视图</a:t>
            </a:r>
            <a:endParaRPr lang="zh-CN" altLang="en-US" sz="90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4" name="文本框 43"/>
          <p:cNvSpPr txBox="1"/>
          <p:nvPr>
            <p:custDataLst>
              <p:tags r:id="rId20"/>
            </p:custDataLst>
          </p:nvPr>
        </p:nvSpPr>
        <p:spPr>
          <a:xfrm>
            <a:off x="4260850" y="3229610"/>
            <a:ext cx="871855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900">
                <a:solidFill>
                  <a:schemeClr val="bg2">
                    <a:lumMod val="50000"/>
                  </a:schemeClr>
                </a:solidFill>
              </a:rPr>
              <a:t>统计清单</a:t>
            </a:r>
            <a:endParaRPr lang="zh-CN" altLang="en-US" sz="90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5" name="文本框 44"/>
          <p:cNvSpPr txBox="1"/>
          <p:nvPr>
            <p:custDataLst>
              <p:tags r:id="rId21"/>
            </p:custDataLst>
          </p:nvPr>
        </p:nvSpPr>
        <p:spPr>
          <a:xfrm>
            <a:off x="6409690" y="3214370"/>
            <a:ext cx="871855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900">
                <a:solidFill>
                  <a:schemeClr val="bg2">
                    <a:lumMod val="50000"/>
                  </a:schemeClr>
                </a:solidFill>
              </a:rPr>
              <a:t>个人主页</a:t>
            </a:r>
            <a:endParaRPr lang="zh-CN" altLang="en-US" sz="90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8809990" y="2225040"/>
            <a:ext cx="25463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900">
                <a:solidFill>
                  <a:schemeClr val="bg2">
                    <a:lumMod val="50000"/>
                  </a:schemeClr>
                </a:solidFill>
              </a:rPr>
              <a:t>功能模块</a:t>
            </a:r>
            <a:endParaRPr lang="zh-CN" altLang="en-US" sz="90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7" name="文本框 46"/>
          <p:cNvSpPr txBox="1"/>
          <p:nvPr>
            <p:custDataLst>
              <p:tags r:id="rId22"/>
            </p:custDataLst>
          </p:nvPr>
        </p:nvSpPr>
        <p:spPr>
          <a:xfrm>
            <a:off x="8809990" y="3584575"/>
            <a:ext cx="25463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900">
                <a:solidFill>
                  <a:schemeClr val="bg2">
                    <a:lumMod val="50000"/>
                  </a:schemeClr>
                </a:solidFill>
              </a:rPr>
              <a:t>声音提醒通知</a:t>
            </a:r>
            <a:endParaRPr lang="zh-CN" altLang="en-US" sz="90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8" name="文本框 47"/>
          <p:cNvSpPr txBox="1"/>
          <p:nvPr>
            <p:custDataLst>
              <p:tags r:id="rId23"/>
            </p:custDataLst>
          </p:nvPr>
        </p:nvSpPr>
        <p:spPr>
          <a:xfrm>
            <a:off x="10352405" y="2225040"/>
            <a:ext cx="254635" cy="783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900">
                <a:solidFill>
                  <a:schemeClr val="bg2">
                    <a:lumMod val="50000"/>
                  </a:schemeClr>
                </a:solidFill>
              </a:rPr>
              <a:t>提醒与声音</a:t>
            </a:r>
            <a:endParaRPr lang="zh-CN" altLang="en-US" sz="90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9" name="文本框 48"/>
          <p:cNvSpPr txBox="1"/>
          <p:nvPr>
            <p:custDataLst>
              <p:tags r:id="rId24"/>
            </p:custDataLst>
          </p:nvPr>
        </p:nvSpPr>
        <p:spPr>
          <a:xfrm>
            <a:off x="10352405" y="3584575"/>
            <a:ext cx="25463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900">
                <a:solidFill>
                  <a:schemeClr val="bg2">
                    <a:lumMod val="50000"/>
                  </a:schemeClr>
                </a:solidFill>
              </a:rPr>
              <a:t>隐私设置</a:t>
            </a:r>
            <a:endParaRPr lang="zh-CN" altLang="en-US" sz="900">
              <a:solidFill>
                <a:schemeClr val="bg2">
                  <a:lumMod val="50000"/>
                </a:schemeClr>
              </a:solidFill>
            </a:endParaRPr>
          </a:p>
        </p:txBody>
      </p:sp>
    </p:spTree>
    <p:custDataLst>
      <p:tags r:id="rId2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椭圆 8"/>
          <p:cNvSpPr/>
          <p:nvPr>
            <p:custDataLst>
              <p:tags r:id="rId2"/>
            </p:custDataLst>
          </p:nvPr>
        </p:nvSpPr>
        <p:spPr>
          <a:xfrm rot="3120000">
            <a:off x="9483725" y="4396740"/>
            <a:ext cx="3246120" cy="3123565"/>
          </a:xfrm>
          <a:prstGeom prst="ellipse">
            <a:avLst/>
          </a:prstGeom>
          <a:gradFill>
            <a:gsLst>
              <a:gs pos="100000">
                <a:schemeClr val="accent2">
                  <a:lumMod val="40000"/>
                  <a:lumOff val="60000"/>
                  <a:alpha val="100000"/>
                </a:schemeClr>
              </a:gs>
              <a:gs pos="0">
                <a:schemeClr val="accent2">
                  <a:lumMod val="25000"/>
                  <a:lumOff val="75000"/>
                  <a:alpha val="0"/>
                </a:schemeClr>
              </a:gs>
              <a:gs pos="100000">
                <a:schemeClr val="accent2">
                  <a:lumMod val="60000"/>
                  <a:lumOff val="40000"/>
                  <a:alpha val="10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 rot="3120000">
            <a:off x="2122170" y="4830445"/>
            <a:ext cx="2828925" cy="2956560"/>
          </a:xfrm>
          <a:prstGeom prst="ellipse">
            <a:avLst/>
          </a:prstGeom>
          <a:gradFill>
            <a:gsLst>
              <a:gs pos="100000">
                <a:schemeClr val="accent2">
                  <a:lumMod val="40000"/>
                  <a:lumOff val="60000"/>
                  <a:alpha val="92000"/>
                </a:schemeClr>
              </a:gs>
              <a:gs pos="0">
                <a:schemeClr val="accent2">
                  <a:lumMod val="25000"/>
                  <a:lumOff val="75000"/>
                  <a:alpha val="0"/>
                </a:schemeClr>
              </a:gs>
              <a:gs pos="100000">
                <a:schemeClr val="accent2">
                  <a:lumMod val="60000"/>
                  <a:lumOff val="40000"/>
                  <a:alpha val="10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椭圆 5"/>
          <p:cNvSpPr/>
          <p:nvPr>
            <p:custDataLst>
              <p:tags r:id="rId3"/>
            </p:custDataLst>
          </p:nvPr>
        </p:nvSpPr>
        <p:spPr>
          <a:xfrm>
            <a:off x="7110095" y="-1984375"/>
            <a:ext cx="5081905" cy="5072380"/>
          </a:xfrm>
          <a:prstGeom prst="ellipse">
            <a:avLst/>
          </a:prstGeom>
          <a:gradFill>
            <a:gsLst>
              <a:gs pos="100000">
                <a:schemeClr val="accent2">
                  <a:lumMod val="40000"/>
                  <a:lumOff val="60000"/>
                  <a:alpha val="92000"/>
                </a:schemeClr>
              </a:gs>
              <a:gs pos="0">
                <a:schemeClr val="accent2">
                  <a:lumMod val="25000"/>
                  <a:lumOff val="75000"/>
                  <a:alpha val="0"/>
                </a:schemeClr>
              </a:gs>
              <a:gs pos="100000">
                <a:schemeClr val="accent2">
                  <a:lumMod val="60000"/>
                  <a:lumOff val="40000"/>
                  <a:alpha val="10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683895" y="197485"/>
            <a:ext cx="10824210" cy="6386830"/>
          </a:xfrm>
          <a:prstGeom prst="round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椭圆 9"/>
          <p:cNvSpPr/>
          <p:nvPr>
            <p:custDataLst>
              <p:tags r:id="rId4"/>
            </p:custDataLst>
          </p:nvPr>
        </p:nvSpPr>
        <p:spPr>
          <a:xfrm rot="6180000">
            <a:off x="180340" y="-128905"/>
            <a:ext cx="1884680" cy="1963420"/>
          </a:xfrm>
          <a:prstGeom prst="ellipse">
            <a:avLst/>
          </a:prstGeom>
          <a:gradFill>
            <a:gsLst>
              <a:gs pos="100000">
                <a:schemeClr val="accent2">
                  <a:lumMod val="40000"/>
                  <a:lumOff val="60000"/>
                  <a:alpha val="92000"/>
                </a:schemeClr>
              </a:gs>
              <a:gs pos="0">
                <a:schemeClr val="accent2">
                  <a:lumMod val="25000"/>
                  <a:lumOff val="75000"/>
                  <a:alpha val="0"/>
                </a:schemeClr>
              </a:gs>
              <a:gs pos="100000">
                <a:schemeClr val="accent2">
                  <a:lumMod val="60000"/>
                  <a:lumOff val="40000"/>
                  <a:alpha val="10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40" name="图片 39" descr="Group 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>
            <a:alphaModFix amt="35000"/>
          </a:blip>
          <a:stretch>
            <a:fillRect/>
          </a:stretch>
        </p:blipFill>
        <p:spPr>
          <a:xfrm>
            <a:off x="1111250" y="1741170"/>
            <a:ext cx="2994660" cy="3013075"/>
          </a:xfrm>
          <a:prstGeom prst="rect">
            <a:avLst/>
          </a:prstGeom>
        </p:spPr>
      </p:pic>
      <p:pic>
        <p:nvPicPr>
          <p:cNvPr id="41" name="图片 40" descr="色卡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 flipV="1">
            <a:off x="2110740" y="5154295"/>
            <a:ext cx="1165225" cy="192405"/>
          </a:xfrm>
          <a:prstGeom prst="rect">
            <a:avLst/>
          </a:prstGeom>
        </p:spPr>
      </p:pic>
      <p:sp>
        <p:nvSpPr>
          <p:cNvPr id="19" name="Freeform 12"/>
          <p:cNvSpPr/>
          <p:nvPr>
            <p:custDataLst>
              <p:tags r:id="rId9"/>
            </p:custDataLst>
          </p:nvPr>
        </p:nvSpPr>
        <p:spPr>
          <a:xfrm>
            <a:off x="5479343" y="5319965"/>
            <a:ext cx="601323" cy="552654"/>
          </a:xfrm>
          <a:prstGeom prst="ellipse">
            <a:avLst/>
          </a:prstGeom>
          <a:solidFill>
            <a:srgbClr val="A5E1FD"/>
          </a:solidFill>
        </p:spPr>
      </p:sp>
      <p:sp>
        <p:nvSpPr>
          <p:cNvPr id="17" name="TextBox 26"/>
          <p:cNvSpPr txBox="1"/>
          <p:nvPr>
            <p:custDataLst>
              <p:tags r:id="rId10"/>
            </p:custDataLst>
          </p:nvPr>
        </p:nvSpPr>
        <p:spPr>
          <a:xfrm>
            <a:off x="5461635" y="5238750"/>
            <a:ext cx="662940" cy="47561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p>
            <a:pPr algn="ctr">
              <a:lnSpc>
                <a:spcPts val="4800"/>
              </a:lnSpc>
            </a:pPr>
            <a:r>
              <a:rPr lang="en-US" sz="3200">
                <a:solidFill>
                  <a:srgbClr val="F2F2F2"/>
                </a:solidFill>
                <a:latin typeface="Arimo Bold" panose="020B0704020202020204"/>
              </a:rPr>
              <a:t>5</a:t>
            </a:r>
            <a:endParaRPr lang="en-US" sz="3200">
              <a:solidFill>
                <a:srgbClr val="F2F2F2"/>
              </a:solidFill>
              <a:latin typeface="Arimo Bold" panose="020B0704020202020204"/>
            </a:endParaRPr>
          </a:p>
        </p:txBody>
      </p:sp>
      <p:sp>
        <p:nvSpPr>
          <p:cNvPr id="20" name="TextBox 30"/>
          <p:cNvSpPr txBox="1"/>
          <p:nvPr>
            <p:custDataLst>
              <p:tags r:id="rId11"/>
            </p:custDataLst>
          </p:nvPr>
        </p:nvSpPr>
        <p:spPr>
          <a:xfrm>
            <a:off x="6367091" y="5198359"/>
            <a:ext cx="4356302" cy="645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p>
            <a:pPr algn="l">
              <a:lnSpc>
                <a:spcPts val="5040"/>
              </a:lnSpc>
            </a:pPr>
            <a:r>
              <a:rPr lang="zh-CN" altLang="en-US" sz="3200">
                <a:solidFill>
                  <a:schemeClr val="bg2">
                    <a:lumMod val="50000"/>
                  </a:schemeClr>
                </a:solidFill>
                <a:ea typeface="思源黑体-超粗体" panose="020B0A00000000000000" charset="-122"/>
              </a:rPr>
              <a:t>产品支撑</a:t>
            </a:r>
            <a:endParaRPr lang="zh-CN" altLang="en-US" sz="3200">
              <a:solidFill>
                <a:schemeClr val="bg2">
                  <a:lumMod val="50000"/>
                </a:schemeClr>
              </a:solidFill>
              <a:ea typeface="思源黑体-超粗体" panose="020B0A00000000000000" charset="-122"/>
            </a:endParaRPr>
          </a:p>
        </p:txBody>
      </p:sp>
      <p:sp>
        <p:nvSpPr>
          <p:cNvPr id="21" name="TextBox 34"/>
          <p:cNvSpPr txBox="1"/>
          <p:nvPr>
            <p:custDataLst>
              <p:tags r:id="rId12"/>
            </p:custDataLst>
          </p:nvPr>
        </p:nvSpPr>
        <p:spPr>
          <a:xfrm>
            <a:off x="6364341" y="5823513"/>
            <a:ext cx="4301119" cy="307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p>
            <a:pPr algn="l">
              <a:lnSpc>
                <a:spcPts val="2400"/>
              </a:lnSpc>
            </a:pPr>
            <a:r>
              <a:rPr lang="en-US">
                <a:solidFill>
                  <a:schemeClr val="bg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PRODUCT SUPPORT</a:t>
            </a:r>
            <a:endParaRPr lang="en-US">
              <a:solidFill>
                <a:schemeClr val="bg2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1327785" y="627380"/>
            <a:ext cx="9338310" cy="5130165"/>
            <a:chOff x="5616" y="2607"/>
            <a:chExt cx="19436" cy="12950"/>
          </a:xfrm>
        </p:grpSpPr>
        <p:sp>
          <p:nvSpPr>
            <p:cNvPr id="4" name="AutoShape 4"/>
            <p:cNvSpPr/>
            <p:nvPr>
              <p:custDataLst>
                <p:tags r:id="rId13"/>
              </p:custDataLst>
            </p:nvPr>
          </p:nvSpPr>
          <p:spPr>
            <a:xfrm flipH="1">
              <a:off x="12652" y="2956"/>
              <a:ext cx="51" cy="12601"/>
            </a:xfrm>
            <a:prstGeom prst="line">
              <a:avLst/>
            </a:prstGeom>
            <a:ln w="28575" cap="rnd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grpSp>
          <p:nvGrpSpPr>
            <p:cNvPr id="3" name="Group 5"/>
            <p:cNvGrpSpPr/>
            <p:nvPr/>
          </p:nvGrpSpPr>
          <p:grpSpPr>
            <a:xfrm rot="0">
              <a:off x="14269" y="2902"/>
              <a:ext cx="1240" cy="1362"/>
              <a:chOff x="0" y="0"/>
              <a:chExt cx="1049176" cy="1152508"/>
            </a:xfrm>
          </p:grpSpPr>
          <p:sp>
            <p:nvSpPr>
              <p:cNvPr id="7" name="Freeform 6"/>
              <p:cNvSpPr/>
              <p:nvPr>
                <p:custDataLst>
                  <p:tags r:id="rId14"/>
                </p:custDataLst>
              </p:nvPr>
            </p:nvSpPr>
            <p:spPr>
              <a:xfrm>
                <a:off x="0" y="0"/>
                <a:ext cx="1049176" cy="1152508"/>
              </a:xfrm>
              <a:prstGeom prst="ellipse">
                <a:avLst/>
              </a:prstGeom>
              <a:solidFill>
                <a:srgbClr val="A5E1FD"/>
              </a:solidFill>
            </p:spPr>
          </p:sp>
        </p:grpSp>
        <p:grpSp>
          <p:nvGrpSpPr>
            <p:cNvPr id="11" name="Group 7"/>
            <p:cNvGrpSpPr/>
            <p:nvPr/>
          </p:nvGrpSpPr>
          <p:grpSpPr>
            <a:xfrm rot="0">
              <a:off x="14269" y="5827"/>
              <a:ext cx="1235" cy="1362"/>
              <a:chOff x="0" y="0"/>
              <a:chExt cx="1044950" cy="1152508"/>
            </a:xfrm>
          </p:grpSpPr>
          <p:sp>
            <p:nvSpPr>
              <p:cNvPr id="12" name="Freeform 8"/>
              <p:cNvSpPr/>
              <p:nvPr>
                <p:custDataLst>
                  <p:tags r:id="rId15"/>
                </p:custDataLst>
              </p:nvPr>
            </p:nvSpPr>
            <p:spPr>
              <a:xfrm>
                <a:off x="0" y="0"/>
                <a:ext cx="1044950" cy="1152508"/>
              </a:xfrm>
              <a:prstGeom prst="ellipse">
                <a:avLst/>
              </a:prstGeom>
              <a:solidFill>
                <a:srgbClr val="EDA35A"/>
              </a:solidFill>
            </p:spPr>
          </p:sp>
        </p:grpSp>
        <p:grpSp>
          <p:nvGrpSpPr>
            <p:cNvPr id="13" name="Group 9"/>
            <p:cNvGrpSpPr/>
            <p:nvPr/>
          </p:nvGrpSpPr>
          <p:grpSpPr>
            <a:xfrm rot="0">
              <a:off x="14269" y="8752"/>
              <a:ext cx="1235" cy="1362"/>
              <a:chOff x="0" y="0"/>
              <a:chExt cx="1044950" cy="1152508"/>
            </a:xfrm>
          </p:grpSpPr>
          <p:sp>
            <p:nvSpPr>
              <p:cNvPr id="14" name="Freeform 10"/>
              <p:cNvSpPr/>
              <p:nvPr>
                <p:custDataLst>
                  <p:tags r:id="rId16"/>
                </p:custDataLst>
              </p:nvPr>
            </p:nvSpPr>
            <p:spPr>
              <a:xfrm>
                <a:off x="0" y="0"/>
                <a:ext cx="1044950" cy="1152508"/>
              </a:xfrm>
              <a:prstGeom prst="ellipse">
                <a:avLst/>
              </a:prstGeom>
              <a:solidFill>
                <a:srgbClr val="A5E1FD"/>
              </a:solidFill>
            </p:spPr>
          </p:sp>
        </p:grpSp>
        <p:grpSp>
          <p:nvGrpSpPr>
            <p:cNvPr id="15" name="Group 11"/>
            <p:cNvGrpSpPr/>
            <p:nvPr/>
          </p:nvGrpSpPr>
          <p:grpSpPr>
            <a:xfrm rot="0">
              <a:off x="14269" y="11677"/>
              <a:ext cx="1235" cy="1362"/>
              <a:chOff x="0" y="0"/>
              <a:chExt cx="1044950" cy="1152508"/>
            </a:xfrm>
          </p:grpSpPr>
          <p:sp>
            <p:nvSpPr>
              <p:cNvPr id="16" name="Freeform 12"/>
              <p:cNvSpPr/>
              <p:nvPr>
                <p:custDataLst>
                  <p:tags r:id="rId17"/>
                </p:custDataLst>
              </p:nvPr>
            </p:nvSpPr>
            <p:spPr>
              <a:xfrm>
                <a:off x="0" y="0"/>
                <a:ext cx="1044950" cy="1152508"/>
              </a:xfrm>
              <a:prstGeom prst="ellipse">
                <a:avLst/>
              </a:prstGeom>
              <a:solidFill>
                <a:srgbClr val="EDA35A"/>
              </a:solidFill>
            </p:spPr>
          </p:sp>
        </p:grpSp>
        <p:sp>
          <p:nvSpPr>
            <p:cNvPr id="27" name="TextBox 23"/>
            <p:cNvSpPr txBox="1"/>
            <p:nvPr>
              <p:custDataLst>
                <p:tags r:id="rId18"/>
              </p:custDataLst>
            </p:nvPr>
          </p:nvSpPr>
          <p:spPr>
            <a:xfrm>
              <a:off x="14216" y="2737"/>
              <a:ext cx="1361" cy="1180"/>
            </a:xfrm>
            <a:prstGeom prst="rect">
              <a:avLst/>
            </a:prstGeom>
          </p:spPr>
          <p:txBody>
            <a:bodyPr lIns="0" tIns="0" rIns="0" bIns="0" rtlCol="0" anchor="t">
              <a:noAutofit/>
            </a:bodyPr>
            <a:p>
              <a:pPr algn="ctr">
                <a:lnSpc>
                  <a:spcPts val="4800"/>
                </a:lnSpc>
              </a:pPr>
              <a:r>
                <a:rPr lang="en-US" sz="3200">
                  <a:solidFill>
                    <a:srgbClr val="F2F2F2"/>
                  </a:solidFill>
                  <a:latin typeface="Arimo Bold" panose="020B0704020202020204"/>
                </a:rPr>
                <a:t>1</a:t>
              </a:r>
              <a:endParaRPr lang="en-US" sz="3200">
                <a:solidFill>
                  <a:srgbClr val="F2F2F2"/>
                </a:solidFill>
                <a:latin typeface="Arimo Bold" panose="020B0704020202020204"/>
              </a:endParaRPr>
            </a:p>
          </p:txBody>
        </p:sp>
        <p:sp>
          <p:nvSpPr>
            <p:cNvPr id="28" name="TextBox 24"/>
            <p:cNvSpPr txBox="1"/>
            <p:nvPr>
              <p:custDataLst>
                <p:tags r:id="rId19"/>
              </p:custDataLst>
            </p:nvPr>
          </p:nvSpPr>
          <p:spPr>
            <a:xfrm>
              <a:off x="14220" y="5689"/>
              <a:ext cx="1361" cy="15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p>
              <a:pPr algn="ctr">
                <a:lnSpc>
                  <a:spcPts val="4800"/>
                </a:lnSpc>
              </a:pPr>
              <a:r>
                <a:rPr lang="en-US" sz="3200">
                  <a:solidFill>
                    <a:srgbClr val="F2F2F2"/>
                  </a:solidFill>
                  <a:latin typeface="Arimo Bold" panose="020B0704020202020204"/>
                </a:rPr>
                <a:t>2</a:t>
              </a:r>
              <a:endParaRPr lang="en-US" sz="3200">
                <a:solidFill>
                  <a:srgbClr val="F2F2F2"/>
                </a:solidFill>
                <a:latin typeface="Arimo Bold" panose="020B0704020202020204"/>
              </a:endParaRPr>
            </a:p>
          </p:txBody>
        </p:sp>
        <p:sp>
          <p:nvSpPr>
            <p:cNvPr id="29" name="TextBox 25"/>
            <p:cNvSpPr txBox="1"/>
            <p:nvPr>
              <p:custDataLst>
                <p:tags r:id="rId20"/>
              </p:custDataLst>
            </p:nvPr>
          </p:nvSpPr>
          <p:spPr>
            <a:xfrm>
              <a:off x="14220" y="8542"/>
              <a:ext cx="1361" cy="1079"/>
            </a:xfrm>
            <a:prstGeom prst="rect">
              <a:avLst/>
            </a:prstGeom>
          </p:spPr>
          <p:txBody>
            <a:bodyPr lIns="0" tIns="0" rIns="0" bIns="0" rtlCol="0" anchor="t">
              <a:noAutofit/>
            </a:bodyPr>
            <a:p>
              <a:pPr algn="ctr">
                <a:lnSpc>
                  <a:spcPts val="4800"/>
                </a:lnSpc>
              </a:pPr>
              <a:r>
                <a:rPr lang="en-US" sz="3200">
                  <a:solidFill>
                    <a:srgbClr val="F2F2F2"/>
                  </a:solidFill>
                  <a:latin typeface="Arimo Bold" panose="020B0704020202020204"/>
                </a:rPr>
                <a:t>3</a:t>
              </a:r>
              <a:endParaRPr lang="en-US" sz="3200">
                <a:solidFill>
                  <a:srgbClr val="F2F2F2"/>
                </a:solidFill>
                <a:latin typeface="Arimo Bold" panose="020B0704020202020204"/>
              </a:endParaRPr>
            </a:p>
          </p:txBody>
        </p:sp>
        <p:sp>
          <p:nvSpPr>
            <p:cNvPr id="30" name="TextBox 26"/>
            <p:cNvSpPr txBox="1"/>
            <p:nvPr>
              <p:custDataLst>
                <p:tags r:id="rId21"/>
              </p:custDataLst>
            </p:nvPr>
          </p:nvSpPr>
          <p:spPr>
            <a:xfrm>
              <a:off x="14157" y="11501"/>
              <a:ext cx="1361" cy="15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p>
              <a:pPr algn="ctr">
                <a:lnSpc>
                  <a:spcPts val="4800"/>
                </a:lnSpc>
              </a:pPr>
              <a:r>
                <a:rPr lang="en-US" sz="3200">
                  <a:solidFill>
                    <a:srgbClr val="F2F2F2"/>
                  </a:solidFill>
                  <a:latin typeface="Arimo Bold" panose="020B0704020202020204"/>
                </a:rPr>
                <a:t>4</a:t>
              </a:r>
              <a:endParaRPr lang="en-US" sz="3200">
                <a:solidFill>
                  <a:srgbClr val="F2F2F2"/>
                </a:solidFill>
                <a:latin typeface="Arimo Bold" panose="020B0704020202020204"/>
              </a:endParaRPr>
            </a:p>
          </p:txBody>
        </p:sp>
        <p:sp>
          <p:nvSpPr>
            <p:cNvPr id="31" name="TextBox 27"/>
            <p:cNvSpPr txBox="1"/>
            <p:nvPr>
              <p:custDataLst>
                <p:tags r:id="rId22"/>
              </p:custDataLst>
            </p:nvPr>
          </p:nvSpPr>
          <p:spPr>
            <a:xfrm>
              <a:off x="16104" y="2607"/>
              <a:ext cx="8947" cy="16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p>
              <a:pPr algn="l">
                <a:lnSpc>
                  <a:spcPts val="5040"/>
                </a:lnSpc>
              </a:pPr>
              <a:r>
                <a:rPr lang="zh-CN" altLang="en-US" sz="3200">
                  <a:solidFill>
                    <a:schemeClr val="bg2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产品定位</a:t>
              </a:r>
              <a:endParaRPr lang="zh-CN" altLang="en-US" sz="3200">
                <a:solidFill>
                  <a:schemeClr val="bg2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2" name="TextBox 28"/>
            <p:cNvSpPr txBox="1"/>
            <p:nvPr>
              <p:custDataLst>
                <p:tags r:id="rId23"/>
              </p:custDataLst>
            </p:nvPr>
          </p:nvSpPr>
          <p:spPr>
            <a:xfrm>
              <a:off x="16104" y="5576"/>
              <a:ext cx="8947" cy="16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p>
              <a:pPr algn="l">
                <a:lnSpc>
                  <a:spcPts val="5040"/>
                </a:lnSpc>
              </a:pPr>
              <a:r>
                <a:rPr lang="zh-CN" altLang="en-US" sz="3200">
                  <a:solidFill>
                    <a:schemeClr val="bg2">
                      <a:lumMod val="50000"/>
                    </a:schemeClr>
                  </a:solidFill>
                  <a:ea typeface="思源黑体-超粗体" panose="020B0A00000000000000" charset="-122"/>
                </a:rPr>
                <a:t>功能设计</a:t>
              </a:r>
              <a:endParaRPr lang="zh-CN" altLang="en-US" sz="3200">
                <a:solidFill>
                  <a:schemeClr val="bg2">
                    <a:lumMod val="50000"/>
                  </a:schemeClr>
                </a:solidFill>
                <a:ea typeface="思源黑体-超粗体" panose="020B0A00000000000000" charset="-122"/>
              </a:endParaRPr>
            </a:p>
          </p:txBody>
        </p:sp>
        <p:sp>
          <p:nvSpPr>
            <p:cNvPr id="33" name="TextBox 29"/>
            <p:cNvSpPr txBox="1"/>
            <p:nvPr>
              <p:custDataLst>
                <p:tags r:id="rId24"/>
              </p:custDataLst>
            </p:nvPr>
          </p:nvSpPr>
          <p:spPr>
            <a:xfrm>
              <a:off x="16104" y="8434"/>
              <a:ext cx="8947" cy="16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p>
              <a:pPr algn="l">
                <a:lnSpc>
                  <a:spcPts val="5040"/>
                </a:lnSpc>
              </a:pPr>
              <a:r>
                <a:rPr lang="zh-CN" altLang="en-US" sz="3200">
                  <a:solidFill>
                    <a:schemeClr val="bg2">
                      <a:lumMod val="50000"/>
                    </a:schemeClr>
                  </a:solidFill>
                  <a:ea typeface="思源黑体-超粗体" panose="020B0A00000000000000" charset="-122"/>
                </a:rPr>
                <a:t>界面视觉图</a:t>
              </a:r>
              <a:endParaRPr lang="zh-CN" altLang="en-US" sz="3200">
                <a:solidFill>
                  <a:schemeClr val="bg2">
                    <a:lumMod val="50000"/>
                  </a:schemeClr>
                </a:solidFill>
                <a:ea typeface="思源黑体-超粗体" panose="020B0A00000000000000" charset="-122"/>
              </a:endParaRPr>
            </a:p>
          </p:txBody>
        </p:sp>
        <p:sp>
          <p:nvSpPr>
            <p:cNvPr id="34" name="TextBox 30"/>
            <p:cNvSpPr txBox="1"/>
            <p:nvPr>
              <p:custDataLst>
                <p:tags r:id="rId25"/>
              </p:custDataLst>
            </p:nvPr>
          </p:nvSpPr>
          <p:spPr>
            <a:xfrm>
              <a:off x="16104" y="11382"/>
              <a:ext cx="8947" cy="16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p>
              <a:pPr algn="l">
                <a:lnSpc>
                  <a:spcPts val="5040"/>
                </a:lnSpc>
              </a:pPr>
              <a:r>
                <a:rPr lang="zh-CN" altLang="en-US" sz="3200">
                  <a:solidFill>
                    <a:schemeClr val="bg2">
                      <a:lumMod val="50000"/>
                    </a:schemeClr>
                  </a:solidFill>
                  <a:ea typeface="思源黑体-超粗体" panose="020B0A00000000000000" charset="-122"/>
                </a:rPr>
                <a:t>交互流程图</a:t>
              </a:r>
              <a:endParaRPr lang="zh-CN" altLang="en-US" sz="3200">
                <a:solidFill>
                  <a:schemeClr val="bg2">
                    <a:lumMod val="50000"/>
                  </a:schemeClr>
                </a:solidFill>
                <a:ea typeface="思源黑体-超粗体" panose="020B0A00000000000000" charset="-122"/>
              </a:endParaRPr>
            </a:p>
          </p:txBody>
        </p:sp>
        <p:sp>
          <p:nvSpPr>
            <p:cNvPr id="35" name="TextBox 31"/>
            <p:cNvSpPr txBox="1"/>
            <p:nvPr>
              <p:custDataLst>
                <p:tags r:id="rId26"/>
              </p:custDataLst>
            </p:nvPr>
          </p:nvSpPr>
          <p:spPr>
            <a:xfrm>
              <a:off x="16104" y="4035"/>
              <a:ext cx="8947" cy="7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p>
              <a:pPr algn="l">
                <a:lnSpc>
                  <a:spcPts val="2400"/>
                </a:lnSpc>
              </a:pPr>
              <a:r>
                <a:rPr lang="en-US">
                  <a:solidFill>
                    <a:schemeClr val="bg2">
                      <a:lumMod val="7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PRODUCT POSITIONING</a:t>
              </a:r>
              <a:endParaRPr lang="en-US">
                <a:solidFill>
                  <a:schemeClr val="bg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6" name="TextBox 32"/>
            <p:cNvSpPr txBox="1"/>
            <p:nvPr>
              <p:custDataLst>
                <p:tags r:id="rId27"/>
              </p:custDataLst>
            </p:nvPr>
          </p:nvSpPr>
          <p:spPr>
            <a:xfrm>
              <a:off x="16104" y="6956"/>
              <a:ext cx="8947" cy="7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p>
              <a:pPr algn="l">
                <a:lnSpc>
                  <a:spcPts val="2400"/>
                </a:lnSpc>
              </a:pPr>
              <a:r>
                <a:rPr lang="en-US">
                  <a:solidFill>
                    <a:schemeClr val="bg2">
                      <a:lumMod val="7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BUSINESS MANAGEMENT</a:t>
              </a:r>
              <a:endParaRPr lang="en-US">
                <a:solidFill>
                  <a:schemeClr val="bg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7" name="TextBox 33"/>
            <p:cNvSpPr txBox="1"/>
            <p:nvPr>
              <p:custDataLst>
                <p:tags r:id="rId28"/>
              </p:custDataLst>
            </p:nvPr>
          </p:nvSpPr>
          <p:spPr>
            <a:xfrm>
              <a:off x="16104" y="9880"/>
              <a:ext cx="8947" cy="7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p>
              <a:pPr algn="l">
                <a:lnSpc>
                  <a:spcPts val="2400"/>
                </a:lnSpc>
              </a:pPr>
              <a:r>
                <a:rPr lang="en-US">
                  <a:solidFill>
                    <a:schemeClr val="bg2">
                      <a:lumMod val="7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INTERFACE VISUAL DIAGRAM</a:t>
              </a:r>
              <a:endParaRPr lang="en-US">
                <a:solidFill>
                  <a:schemeClr val="bg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9" name="TextBox 34"/>
            <p:cNvSpPr txBox="1"/>
            <p:nvPr>
              <p:custDataLst>
                <p:tags r:id="rId29"/>
              </p:custDataLst>
            </p:nvPr>
          </p:nvSpPr>
          <p:spPr>
            <a:xfrm>
              <a:off x="16100" y="12803"/>
              <a:ext cx="8952" cy="7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p>
              <a:pPr algn="l">
                <a:lnSpc>
                  <a:spcPts val="2400"/>
                </a:lnSpc>
              </a:pPr>
              <a:r>
                <a:rPr lang="en-US">
                  <a:solidFill>
                    <a:schemeClr val="bg2">
                      <a:lumMod val="7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INTERACTION FLOW CHART</a:t>
              </a:r>
              <a:endParaRPr lang="en-US">
                <a:solidFill>
                  <a:schemeClr val="bg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5" name="TextBox 21"/>
            <p:cNvSpPr txBox="1"/>
            <p:nvPr>
              <p:custDataLst>
                <p:tags r:id="rId30"/>
              </p:custDataLst>
            </p:nvPr>
          </p:nvSpPr>
          <p:spPr>
            <a:xfrm>
              <a:off x="5616" y="5338"/>
              <a:ext cx="5620" cy="43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p>
              <a:pPr algn="ctr">
                <a:lnSpc>
                  <a:spcPts val="13500"/>
                </a:lnSpc>
              </a:pPr>
              <a:r>
                <a:rPr lang="en-US" sz="8000" spc="540">
                  <a:solidFill>
                    <a:schemeClr val="bg2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目录</a:t>
              </a:r>
              <a:endParaRPr lang="en-US" sz="8000" spc="540">
                <a:solidFill>
                  <a:schemeClr val="bg2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</p:spTree>
    <p:custDataLst>
      <p:tags r:id="rId31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椭圆 8"/>
          <p:cNvSpPr/>
          <p:nvPr>
            <p:custDataLst>
              <p:tags r:id="rId2"/>
            </p:custDataLst>
          </p:nvPr>
        </p:nvSpPr>
        <p:spPr>
          <a:xfrm rot="3120000">
            <a:off x="9483725" y="4396740"/>
            <a:ext cx="3246120" cy="3123565"/>
          </a:xfrm>
          <a:prstGeom prst="ellipse">
            <a:avLst/>
          </a:prstGeom>
          <a:gradFill>
            <a:gsLst>
              <a:gs pos="100000">
                <a:schemeClr val="accent2">
                  <a:lumMod val="40000"/>
                  <a:lumOff val="60000"/>
                  <a:alpha val="100000"/>
                </a:schemeClr>
              </a:gs>
              <a:gs pos="0">
                <a:schemeClr val="accent2">
                  <a:lumMod val="25000"/>
                  <a:lumOff val="75000"/>
                  <a:alpha val="0"/>
                </a:schemeClr>
              </a:gs>
              <a:gs pos="100000">
                <a:schemeClr val="accent2">
                  <a:lumMod val="60000"/>
                  <a:lumOff val="40000"/>
                  <a:alpha val="10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 rot="3120000">
            <a:off x="2122170" y="4830445"/>
            <a:ext cx="2828925" cy="2956560"/>
          </a:xfrm>
          <a:prstGeom prst="ellipse">
            <a:avLst/>
          </a:prstGeom>
          <a:gradFill>
            <a:gsLst>
              <a:gs pos="100000">
                <a:schemeClr val="accent2">
                  <a:lumMod val="40000"/>
                  <a:lumOff val="60000"/>
                  <a:alpha val="92000"/>
                </a:schemeClr>
              </a:gs>
              <a:gs pos="0">
                <a:schemeClr val="accent2">
                  <a:lumMod val="25000"/>
                  <a:lumOff val="75000"/>
                  <a:alpha val="0"/>
                </a:schemeClr>
              </a:gs>
              <a:gs pos="100000">
                <a:schemeClr val="accent2">
                  <a:lumMod val="60000"/>
                  <a:lumOff val="40000"/>
                  <a:alpha val="10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椭圆 5"/>
          <p:cNvSpPr/>
          <p:nvPr>
            <p:custDataLst>
              <p:tags r:id="rId3"/>
            </p:custDataLst>
          </p:nvPr>
        </p:nvSpPr>
        <p:spPr>
          <a:xfrm>
            <a:off x="7110095" y="-1984375"/>
            <a:ext cx="5081905" cy="5072380"/>
          </a:xfrm>
          <a:prstGeom prst="ellipse">
            <a:avLst/>
          </a:prstGeom>
          <a:gradFill>
            <a:gsLst>
              <a:gs pos="100000">
                <a:schemeClr val="accent2">
                  <a:lumMod val="40000"/>
                  <a:lumOff val="60000"/>
                  <a:alpha val="92000"/>
                </a:schemeClr>
              </a:gs>
              <a:gs pos="0">
                <a:schemeClr val="accent2">
                  <a:lumMod val="25000"/>
                  <a:lumOff val="75000"/>
                  <a:alpha val="0"/>
                </a:schemeClr>
              </a:gs>
              <a:gs pos="100000">
                <a:schemeClr val="accent2">
                  <a:lumMod val="60000"/>
                  <a:lumOff val="40000"/>
                  <a:alpha val="10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1997075" y="563245"/>
            <a:ext cx="8202295" cy="7218045"/>
          </a:xfrm>
          <a:prstGeom prst="round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03</a:t>
            </a:r>
            <a:endParaRPr lang="zh-CN" altLang="en-US"/>
          </a:p>
          <a:p>
            <a:pPr algn="ctr"/>
            <a:r>
              <a:rPr lang="zh-CN" altLang="en-US"/>
              <a:t>经验反思</a:t>
            </a:r>
            <a:endParaRPr lang="zh-CN" altLang="en-US"/>
          </a:p>
          <a:p>
            <a:pPr algn="ctr"/>
            <a:r>
              <a:rPr lang="zh-CN" altLang="en-US"/>
              <a:t>Experience Reflection</a:t>
            </a:r>
            <a:endParaRPr lang="zh-CN" altLang="en-US"/>
          </a:p>
          <a:p>
            <a:pPr algn="ctr"/>
            <a:r>
              <a:rPr lang="zh-CN" altLang="en-US"/>
              <a:t>P12</a:t>
            </a:r>
            <a:endParaRPr lang="zh-CN" altLang="en-US" sz="2000" i="1"/>
          </a:p>
        </p:txBody>
      </p:sp>
      <p:sp>
        <p:nvSpPr>
          <p:cNvPr id="10" name="椭圆 9"/>
          <p:cNvSpPr/>
          <p:nvPr>
            <p:custDataLst>
              <p:tags r:id="rId4"/>
            </p:custDataLst>
          </p:nvPr>
        </p:nvSpPr>
        <p:spPr>
          <a:xfrm rot="6180000">
            <a:off x="180340" y="-128905"/>
            <a:ext cx="1884680" cy="1963420"/>
          </a:xfrm>
          <a:prstGeom prst="ellipse">
            <a:avLst/>
          </a:prstGeom>
          <a:gradFill>
            <a:gsLst>
              <a:gs pos="100000">
                <a:schemeClr val="accent2">
                  <a:lumMod val="40000"/>
                  <a:lumOff val="60000"/>
                  <a:alpha val="92000"/>
                </a:schemeClr>
              </a:gs>
              <a:gs pos="0">
                <a:schemeClr val="accent2">
                  <a:lumMod val="25000"/>
                  <a:lumOff val="75000"/>
                  <a:alpha val="0"/>
                </a:schemeClr>
              </a:gs>
              <a:gs pos="100000">
                <a:schemeClr val="accent2">
                  <a:lumMod val="60000"/>
                  <a:lumOff val="40000"/>
                  <a:alpha val="10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40" name="图片 39" descr="Group 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>
            <a:alphaModFix amt="35000"/>
          </a:blip>
          <a:stretch>
            <a:fillRect/>
          </a:stretch>
        </p:blipFill>
        <p:spPr>
          <a:xfrm>
            <a:off x="7110095" y="3942080"/>
            <a:ext cx="2745105" cy="2762250"/>
          </a:xfrm>
          <a:prstGeom prst="rect">
            <a:avLst/>
          </a:prstGeom>
        </p:spPr>
      </p:pic>
      <p:sp>
        <p:nvSpPr>
          <p:cNvPr id="22" name="文本框 21"/>
          <p:cNvSpPr txBox="1"/>
          <p:nvPr/>
        </p:nvSpPr>
        <p:spPr>
          <a:xfrm>
            <a:off x="4324985" y="1269365"/>
            <a:ext cx="3136265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8000" b="1">
                <a:solidFill>
                  <a:srgbClr val="E99D82"/>
                </a:solidFill>
                <a:latin typeface="微软雅黑" panose="020B0503020204020204" charset="-122"/>
                <a:ea typeface="微软雅黑" panose="020B0503020204020204" charset="-122"/>
              </a:rPr>
              <a:t>05</a:t>
            </a:r>
            <a:endParaRPr lang="en-US" altLang="zh-CN" sz="8000" b="1">
              <a:solidFill>
                <a:srgbClr val="E99D8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3065145" y="2748280"/>
            <a:ext cx="6061710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6600" b="1">
                <a:solidFill>
                  <a:schemeClr val="bg2">
                    <a:lumMod val="50000"/>
                  </a:schemeClr>
                </a:solidFill>
              </a:rPr>
              <a:t>产品支撑</a:t>
            </a:r>
            <a:endParaRPr lang="zh-CN" altLang="en-US" sz="6600" b="1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8" name="文本框 47"/>
          <p:cNvSpPr txBox="1"/>
          <p:nvPr>
            <p:custDataLst>
              <p:tags r:id="rId7"/>
            </p:custDataLst>
          </p:nvPr>
        </p:nvSpPr>
        <p:spPr>
          <a:xfrm>
            <a:off x="2291080" y="3942080"/>
            <a:ext cx="751776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3600" b="1">
                <a:solidFill>
                  <a:schemeClr val="bg2">
                    <a:lumMod val="90000"/>
                  </a:schemeClr>
                </a:solidFill>
              </a:rPr>
              <a:t>Product Support</a:t>
            </a:r>
            <a:endParaRPr lang="en-US" altLang="zh-CN" sz="3600" b="1">
              <a:solidFill>
                <a:schemeClr val="bg2">
                  <a:lumMod val="90000"/>
                </a:schemeClr>
              </a:solidFill>
            </a:endParaRPr>
          </a:p>
        </p:txBody>
      </p:sp>
    </p:spTree>
    <p:custDataLst>
      <p:tags r:id="rId8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椭圆 8"/>
          <p:cNvSpPr/>
          <p:nvPr>
            <p:custDataLst>
              <p:tags r:id="rId2"/>
            </p:custDataLst>
          </p:nvPr>
        </p:nvSpPr>
        <p:spPr>
          <a:xfrm rot="3120000">
            <a:off x="9483725" y="4396740"/>
            <a:ext cx="3246120" cy="3123565"/>
          </a:xfrm>
          <a:prstGeom prst="ellipse">
            <a:avLst/>
          </a:prstGeom>
          <a:gradFill>
            <a:gsLst>
              <a:gs pos="100000">
                <a:schemeClr val="accent2">
                  <a:lumMod val="40000"/>
                  <a:lumOff val="60000"/>
                  <a:alpha val="100000"/>
                </a:schemeClr>
              </a:gs>
              <a:gs pos="0">
                <a:schemeClr val="accent2">
                  <a:lumMod val="25000"/>
                  <a:lumOff val="75000"/>
                  <a:alpha val="0"/>
                </a:schemeClr>
              </a:gs>
              <a:gs pos="100000">
                <a:schemeClr val="accent2">
                  <a:lumMod val="60000"/>
                  <a:lumOff val="40000"/>
                  <a:alpha val="10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 rot="3120000">
            <a:off x="2122170" y="4830445"/>
            <a:ext cx="2828925" cy="2956560"/>
          </a:xfrm>
          <a:prstGeom prst="ellipse">
            <a:avLst/>
          </a:prstGeom>
          <a:gradFill>
            <a:gsLst>
              <a:gs pos="100000">
                <a:schemeClr val="accent2">
                  <a:lumMod val="40000"/>
                  <a:lumOff val="60000"/>
                  <a:alpha val="92000"/>
                </a:schemeClr>
              </a:gs>
              <a:gs pos="0">
                <a:schemeClr val="accent2">
                  <a:lumMod val="25000"/>
                  <a:lumOff val="75000"/>
                  <a:alpha val="0"/>
                </a:schemeClr>
              </a:gs>
              <a:gs pos="100000">
                <a:schemeClr val="accent2">
                  <a:lumMod val="60000"/>
                  <a:lumOff val="40000"/>
                  <a:alpha val="10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椭圆 5"/>
          <p:cNvSpPr/>
          <p:nvPr>
            <p:custDataLst>
              <p:tags r:id="rId3"/>
            </p:custDataLst>
          </p:nvPr>
        </p:nvSpPr>
        <p:spPr>
          <a:xfrm>
            <a:off x="7110095" y="-1984375"/>
            <a:ext cx="5081905" cy="5072380"/>
          </a:xfrm>
          <a:prstGeom prst="ellipse">
            <a:avLst/>
          </a:prstGeom>
          <a:gradFill>
            <a:gsLst>
              <a:gs pos="100000">
                <a:schemeClr val="accent2">
                  <a:lumMod val="40000"/>
                  <a:lumOff val="60000"/>
                  <a:alpha val="92000"/>
                </a:schemeClr>
              </a:gs>
              <a:gs pos="0">
                <a:schemeClr val="accent2">
                  <a:lumMod val="25000"/>
                  <a:lumOff val="75000"/>
                  <a:alpha val="0"/>
                </a:schemeClr>
              </a:gs>
              <a:gs pos="100000">
                <a:schemeClr val="accent2">
                  <a:lumMod val="60000"/>
                  <a:lumOff val="40000"/>
                  <a:alpha val="10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683895" y="514350"/>
            <a:ext cx="10824210" cy="5829300"/>
          </a:xfrm>
          <a:prstGeom prst="round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椭圆 9"/>
          <p:cNvSpPr/>
          <p:nvPr>
            <p:custDataLst>
              <p:tags r:id="rId4"/>
            </p:custDataLst>
          </p:nvPr>
        </p:nvSpPr>
        <p:spPr>
          <a:xfrm rot="6180000">
            <a:off x="180340" y="-128905"/>
            <a:ext cx="1884680" cy="1963420"/>
          </a:xfrm>
          <a:prstGeom prst="ellipse">
            <a:avLst/>
          </a:prstGeom>
          <a:gradFill>
            <a:gsLst>
              <a:gs pos="100000">
                <a:schemeClr val="accent2">
                  <a:lumMod val="40000"/>
                  <a:lumOff val="60000"/>
                  <a:alpha val="92000"/>
                </a:schemeClr>
              </a:gs>
              <a:gs pos="0">
                <a:schemeClr val="accent2">
                  <a:lumMod val="25000"/>
                  <a:lumOff val="75000"/>
                  <a:alpha val="0"/>
                </a:schemeClr>
              </a:gs>
              <a:gs pos="100000">
                <a:schemeClr val="accent2">
                  <a:lumMod val="60000"/>
                  <a:lumOff val="40000"/>
                  <a:alpha val="10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8" name="文本框 47"/>
          <p:cNvSpPr txBox="1"/>
          <p:nvPr/>
        </p:nvSpPr>
        <p:spPr>
          <a:xfrm>
            <a:off x="1841500" y="979805"/>
            <a:ext cx="751776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 b="1" i="1">
                <a:solidFill>
                  <a:schemeClr val="bg2">
                    <a:lumMod val="90000"/>
                  </a:schemeClr>
                </a:solidFill>
              </a:rPr>
              <a:t>Product Support</a:t>
            </a:r>
            <a:endParaRPr lang="en-US" altLang="zh-CN" sz="3600" b="1" i="1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50" name="文本框 49"/>
          <p:cNvSpPr txBox="1"/>
          <p:nvPr>
            <p:custDataLst>
              <p:tags r:id="rId5"/>
            </p:custDataLst>
          </p:nvPr>
        </p:nvSpPr>
        <p:spPr>
          <a:xfrm>
            <a:off x="1501140" y="675005"/>
            <a:ext cx="537527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000" b="1" spc="400">
                <a:solidFill>
                  <a:schemeClr val="bg2">
                    <a:lumMod val="50000"/>
                  </a:schemeClr>
                </a:solidFill>
                <a:uFillTx/>
              </a:rPr>
              <a:t>产品支撑</a:t>
            </a:r>
            <a:endParaRPr lang="zh-CN" altLang="en-US" sz="4000" b="1" spc="400">
              <a:solidFill>
                <a:schemeClr val="bg2">
                  <a:lumMod val="50000"/>
                </a:schemeClr>
              </a:solidFill>
              <a:uFillTx/>
            </a:endParaRPr>
          </a:p>
        </p:txBody>
      </p:sp>
      <p:pic>
        <p:nvPicPr>
          <p:cNvPr id="15" name="C9F754DE-2CAD-44b6-B708-469DEB6407EB-3" descr="wpp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59230" y="1624965"/>
            <a:ext cx="9272905" cy="3780790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椭圆 8"/>
          <p:cNvSpPr/>
          <p:nvPr>
            <p:custDataLst>
              <p:tags r:id="rId2"/>
            </p:custDataLst>
          </p:nvPr>
        </p:nvSpPr>
        <p:spPr>
          <a:xfrm rot="3120000">
            <a:off x="9483725" y="4396740"/>
            <a:ext cx="3246120" cy="3123565"/>
          </a:xfrm>
          <a:prstGeom prst="ellipse">
            <a:avLst/>
          </a:prstGeom>
          <a:gradFill>
            <a:gsLst>
              <a:gs pos="100000">
                <a:schemeClr val="accent2">
                  <a:lumMod val="40000"/>
                  <a:lumOff val="60000"/>
                  <a:alpha val="100000"/>
                </a:schemeClr>
              </a:gs>
              <a:gs pos="0">
                <a:schemeClr val="accent2">
                  <a:lumMod val="25000"/>
                  <a:lumOff val="75000"/>
                  <a:alpha val="0"/>
                </a:schemeClr>
              </a:gs>
              <a:gs pos="100000">
                <a:schemeClr val="accent2">
                  <a:lumMod val="60000"/>
                  <a:lumOff val="40000"/>
                  <a:alpha val="10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 rot="3120000">
            <a:off x="2122170" y="4830445"/>
            <a:ext cx="2828925" cy="2956560"/>
          </a:xfrm>
          <a:prstGeom prst="ellipse">
            <a:avLst/>
          </a:prstGeom>
          <a:gradFill>
            <a:gsLst>
              <a:gs pos="100000">
                <a:schemeClr val="accent2">
                  <a:lumMod val="40000"/>
                  <a:lumOff val="60000"/>
                  <a:alpha val="92000"/>
                </a:schemeClr>
              </a:gs>
              <a:gs pos="0">
                <a:schemeClr val="accent2">
                  <a:lumMod val="25000"/>
                  <a:lumOff val="75000"/>
                  <a:alpha val="0"/>
                </a:schemeClr>
              </a:gs>
              <a:gs pos="100000">
                <a:schemeClr val="accent2">
                  <a:lumMod val="60000"/>
                  <a:lumOff val="40000"/>
                  <a:alpha val="10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椭圆 5"/>
          <p:cNvSpPr/>
          <p:nvPr>
            <p:custDataLst>
              <p:tags r:id="rId3"/>
            </p:custDataLst>
          </p:nvPr>
        </p:nvSpPr>
        <p:spPr>
          <a:xfrm>
            <a:off x="7110095" y="-1984375"/>
            <a:ext cx="5081905" cy="5072380"/>
          </a:xfrm>
          <a:prstGeom prst="ellipse">
            <a:avLst/>
          </a:prstGeom>
          <a:gradFill>
            <a:gsLst>
              <a:gs pos="100000">
                <a:schemeClr val="accent2">
                  <a:lumMod val="40000"/>
                  <a:lumOff val="60000"/>
                  <a:alpha val="92000"/>
                </a:schemeClr>
              </a:gs>
              <a:gs pos="0">
                <a:schemeClr val="accent2">
                  <a:lumMod val="25000"/>
                  <a:lumOff val="75000"/>
                  <a:alpha val="0"/>
                </a:schemeClr>
              </a:gs>
              <a:gs pos="100000">
                <a:schemeClr val="accent2">
                  <a:lumMod val="60000"/>
                  <a:lumOff val="40000"/>
                  <a:alpha val="10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683895" y="2337435"/>
            <a:ext cx="10824210" cy="1139190"/>
          </a:xfrm>
          <a:prstGeom prst="round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椭圆 9"/>
          <p:cNvSpPr/>
          <p:nvPr>
            <p:custDataLst>
              <p:tags r:id="rId4"/>
            </p:custDataLst>
          </p:nvPr>
        </p:nvSpPr>
        <p:spPr>
          <a:xfrm rot="6180000">
            <a:off x="180340" y="-128905"/>
            <a:ext cx="1884680" cy="1963420"/>
          </a:xfrm>
          <a:prstGeom prst="ellipse">
            <a:avLst/>
          </a:prstGeom>
          <a:gradFill>
            <a:gsLst>
              <a:gs pos="100000">
                <a:schemeClr val="accent2">
                  <a:lumMod val="40000"/>
                  <a:lumOff val="60000"/>
                  <a:alpha val="92000"/>
                </a:schemeClr>
              </a:gs>
              <a:gs pos="0">
                <a:schemeClr val="accent2">
                  <a:lumMod val="25000"/>
                  <a:lumOff val="75000"/>
                  <a:alpha val="0"/>
                </a:schemeClr>
              </a:gs>
              <a:gs pos="100000">
                <a:schemeClr val="accent2">
                  <a:lumMod val="60000"/>
                  <a:lumOff val="40000"/>
                  <a:alpha val="10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8" name="文本框 47"/>
          <p:cNvSpPr txBox="1"/>
          <p:nvPr/>
        </p:nvSpPr>
        <p:spPr>
          <a:xfrm>
            <a:off x="1841500" y="979805"/>
            <a:ext cx="751776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 b="1" i="1">
                <a:solidFill>
                  <a:schemeClr val="bg2">
                    <a:lumMod val="90000"/>
                  </a:schemeClr>
                </a:solidFill>
              </a:rPr>
              <a:t>Develop Tool</a:t>
            </a:r>
            <a:endParaRPr lang="en-US" altLang="zh-CN" sz="3600" b="1" i="1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50" name="文本框 49"/>
          <p:cNvSpPr txBox="1"/>
          <p:nvPr>
            <p:custDataLst>
              <p:tags r:id="rId5"/>
            </p:custDataLst>
          </p:nvPr>
        </p:nvSpPr>
        <p:spPr>
          <a:xfrm>
            <a:off x="1501140" y="675005"/>
            <a:ext cx="537527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000" b="1" spc="400">
                <a:solidFill>
                  <a:schemeClr val="bg2">
                    <a:lumMod val="50000"/>
                  </a:schemeClr>
                </a:solidFill>
                <a:uFillTx/>
              </a:rPr>
              <a:t>开发工具</a:t>
            </a:r>
            <a:endParaRPr lang="zh-CN" altLang="en-US" sz="4000" b="1" spc="400">
              <a:solidFill>
                <a:schemeClr val="bg2">
                  <a:lumMod val="50000"/>
                </a:schemeClr>
              </a:solidFill>
              <a:uFillTx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1727200" y="1870075"/>
            <a:ext cx="8489950" cy="444500"/>
            <a:chOff x="2720" y="2711"/>
            <a:chExt cx="13370" cy="700"/>
          </a:xfrm>
        </p:grpSpPr>
        <p:sp>
          <p:nvSpPr>
            <p:cNvPr id="2" name="文本框 1"/>
            <p:cNvSpPr txBox="1"/>
            <p:nvPr/>
          </p:nvSpPr>
          <p:spPr>
            <a:xfrm>
              <a:off x="2720" y="2711"/>
              <a:ext cx="3042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zh-CN" altLang="en-US" sz="2000" b="1">
                  <a:solidFill>
                    <a:srgbClr val="E99D82"/>
                  </a:solidFill>
                </a:rPr>
                <a:t>开发过程</a:t>
              </a:r>
              <a:endParaRPr lang="zh-CN" altLang="en-US" sz="2000" b="1">
                <a:solidFill>
                  <a:srgbClr val="E99D82"/>
                </a:solidFill>
              </a:endParaRPr>
            </a:p>
          </p:txBody>
        </p:sp>
        <p:sp>
          <p:nvSpPr>
            <p:cNvPr id="3" name="文本框 2"/>
            <p:cNvSpPr txBox="1"/>
            <p:nvPr>
              <p:custDataLst>
                <p:tags r:id="rId6"/>
              </p:custDataLst>
            </p:nvPr>
          </p:nvSpPr>
          <p:spPr>
            <a:xfrm>
              <a:off x="7299" y="2711"/>
              <a:ext cx="3973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zh-CN" altLang="en-US" sz="2000" b="1">
                  <a:solidFill>
                    <a:srgbClr val="E99D82"/>
                  </a:solidFill>
                </a:rPr>
                <a:t>使用软件</a:t>
              </a:r>
              <a:r>
                <a:rPr lang="en-US" altLang="zh-CN" sz="2000" b="1">
                  <a:solidFill>
                    <a:srgbClr val="E99D82"/>
                  </a:solidFill>
                </a:rPr>
                <a:t>/</a:t>
              </a:r>
              <a:r>
                <a:rPr lang="zh-CN" altLang="en-US" sz="2000" b="1">
                  <a:solidFill>
                    <a:srgbClr val="E99D82"/>
                  </a:solidFill>
                </a:rPr>
                <a:t>框架</a:t>
              </a:r>
              <a:endParaRPr lang="zh-CN" altLang="en-US" sz="2000" b="1">
                <a:solidFill>
                  <a:srgbClr val="E99D82"/>
                </a:solidFill>
              </a:endParaRPr>
            </a:p>
          </p:txBody>
        </p:sp>
        <p:sp>
          <p:nvSpPr>
            <p:cNvPr id="4" name="文本框 3"/>
            <p:cNvSpPr txBox="1"/>
            <p:nvPr>
              <p:custDataLst>
                <p:tags r:id="rId7"/>
              </p:custDataLst>
            </p:nvPr>
          </p:nvSpPr>
          <p:spPr>
            <a:xfrm>
              <a:off x="12117" y="2783"/>
              <a:ext cx="3973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zh-CN" sz="2000" b="1">
                  <a:solidFill>
                    <a:srgbClr val="E99D82"/>
                  </a:solidFill>
                </a:rPr>
                <a:t>用途</a:t>
              </a:r>
              <a:endParaRPr lang="zh-CN" sz="2000" b="1">
                <a:solidFill>
                  <a:srgbClr val="E99D82"/>
                </a:solidFill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2138045" y="2677795"/>
            <a:ext cx="1199515" cy="398780"/>
            <a:chOff x="3367" y="3697"/>
            <a:chExt cx="1889" cy="628"/>
          </a:xfrm>
        </p:grpSpPr>
        <p:sp>
          <p:nvSpPr>
            <p:cNvPr id="31" name="圆角矩形 30"/>
            <p:cNvSpPr/>
            <p:nvPr>
              <p:custDataLst>
                <p:tags r:id="rId8"/>
              </p:custDataLst>
            </p:nvPr>
          </p:nvSpPr>
          <p:spPr>
            <a:xfrm>
              <a:off x="3545" y="3970"/>
              <a:ext cx="1342" cy="318"/>
            </a:xfrm>
            <a:prstGeom prst="roundRect">
              <a:avLst/>
            </a:prstGeom>
            <a:solidFill>
              <a:srgbClr val="A5E1FD">
                <a:alpha val="46000"/>
              </a:srgb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3367" y="3697"/>
              <a:ext cx="1889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2000">
                  <a:solidFill>
                    <a:schemeClr val="bg2">
                      <a:lumMod val="50000"/>
                    </a:schemeClr>
                  </a:solidFill>
                </a:rPr>
                <a:t>原型设计</a:t>
              </a:r>
              <a:endParaRPr lang="zh-CN" altLang="en-US" sz="200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pic>
        <p:nvPicPr>
          <p:cNvPr id="17" name="图片 16" descr="0_f5Stmk3ldAiXIgcY"/>
          <p:cNvPicPr>
            <a:picLocks noChangeAspect="1"/>
          </p:cNvPicPr>
          <p:nvPr/>
        </p:nvPicPr>
        <p:blipFill>
          <a:blip r:embed="rId9"/>
          <a:srcRect l="26253" t="9710" r="26664" b="10859"/>
          <a:stretch>
            <a:fillRect/>
          </a:stretch>
        </p:blipFill>
        <p:spPr>
          <a:xfrm>
            <a:off x="4942840" y="2677795"/>
            <a:ext cx="424180" cy="401955"/>
          </a:xfrm>
          <a:prstGeom prst="roundRect">
            <a:avLst/>
          </a:prstGeom>
        </p:spPr>
      </p:pic>
      <p:sp>
        <p:nvSpPr>
          <p:cNvPr id="18" name="文本框 17"/>
          <p:cNvSpPr txBox="1"/>
          <p:nvPr>
            <p:custDataLst>
              <p:tags r:id="rId10"/>
            </p:custDataLst>
          </p:nvPr>
        </p:nvSpPr>
        <p:spPr>
          <a:xfrm>
            <a:off x="5478780" y="2652395"/>
            <a:ext cx="1819910" cy="3600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bg2">
                    <a:lumMod val="50000"/>
                  </a:schemeClr>
                </a:solidFill>
              </a:rPr>
              <a:t>Figma</a:t>
            </a:r>
            <a:endParaRPr lang="en-US" altLang="zh-CN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8038465" y="2693035"/>
            <a:ext cx="25146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2">
                    <a:lumMod val="50000"/>
                  </a:schemeClr>
                </a:solidFill>
                <a:latin typeface="+mn-ea"/>
                <a:cs typeface="+mn-ea"/>
              </a:rPr>
              <a:t>原型设计及</a:t>
            </a:r>
            <a:r>
              <a:rPr lang="en-US" altLang="zh-CN">
                <a:solidFill>
                  <a:schemeClr val="bg2">
                    <a:lumMod val="50000"/>
                  </a:schemeClr>
                </a:solidFill>
                <a:latin typeface="+mn-ea"/>
                <a:cs typeface="+mn-ea"/>
              </a:rPr>
              <a:t>UI</a:t>
            </a:r>
            <a:r>
              <a:rPr lang="zh-CN" altLang="en-US">
                <a:solidFill>
                  <a:schemeClr val="bg2">
                    <a:lumMod val="50000"/>
                  </a:schemeClr>
                </a:solidFill>
                <a:latin typeface="+mn-ea"/>
                <a:cs typeface="+mn-ea"/>
              </a:rPr>
              <a:t>设计</a:t>
            </a:r>
            <a:endParaRPr lang="zh-CN" altLang="en-US">
              <a:solidFill>
                <a:schemeClr val="bg2">
                  <a:lumMod val="50000"/>
                </a:schemeClr>
              </a:solidFill>
              <a:latin typeface="+mn-ea"/>
              <a:cs typeface="+mn-ea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683895" y="3685540"/>
            <a:ext cx="10824210" cy="2546350"/>
            <a:chOff x="1077" y="6449"/>
            <a:chExt cx="17046" cy="4010"/>
          </a:xfrm>
        </p:grpSpPr>
        <p:sp>
          <p:nvSpPr>
            <p:cNvPr id="11" name="圆角矩形 10"/>
            <p:cNvSpPr/>
            <p:nvPr>
              <p:custDataLst>
                <p:tags r:id="rId11"/>
              </p:custDataLst>
            </p:nvPr>
          </p:nvSpPr>
          <p:spPr>
            <a:xfrm>
              <a:off x="1077" y="6449"/>
              <a:ext cx="17046" cy="4010"/>
            </a:xfrm>
            <a:prstGeom prst="roundRect">
              <a:avLst>
                <a:gd name="adj" fmla="val 9850"/>
              </a:avLst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grpSp>
          <p:nvGrpSpPr>
            <p:cNvPr id="20" name="组合 19"/>
            <p:cNvGrpSpPr/>
            <p:nvPr/>
          </p:nvGrpSpPr>
          <p:grpSpPr>
            <a:xfrm>
              <a:off x="3367" y="6977"/>
              <a:ext cx="1889" cy="628"/>
              <a:chOff x="3367" y="3697"/>
              <a:chExt cx="1889" cy="628"/>
            </a:xfrm>
          </p:grpSpPr>
          <p:sp>
            <p:nvSpPr>
              <p:cNvPr id="21" name="圆角矩形 20"/>
              <p:cNvSpPr/>
              <p:nvPr>
                <p:custDataLst>
                  <p:tags r:id="rId12"/>
                </p:custDataLst>
              </p:nvPr>
            </p:nvSpPr>
            <p:spPr>
              <a:xfrm>
                <a:off x="3545" y="3970"/>
                <a:ext cx="1342" cy="318"/>
              </a:xfrm>
              <a:prstGeom prst="roundRect">
                <a:avLst/>
              </a:prstGeom>
              <a:solidFill>
                <a:srgbClr val="A5E1FD">
                  <a:alpha val="46000"/>
                </a:srgbClr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2" name="文本框 21"/>
              <p:cNvSpPr txBox="1"/>
              <p:nvPr>
                <p:custDataLst>
                  <p:tags r:id="rId13"/>
                </p:custDataLst>
              </p:nvPr>
            </p:nvSpPr>
            <p:spPr>
              <a:xfrm>
                <a:off x="3367" y="3697"/>
                <a:ext cx="1889" cy="6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zh-CN" altLang="en-US" sz="2000">
                    <a:solidFill>
                      <a:schemeClr val="bg2">
                        <a:lumMod val="50000"/>
                      </a:schemeClr>
                    </a:solidFill>
                  </a:rPr>
                  <a:t>开发技术</a:t>
                </a:r>
                <a:endParaRPr lang="zh-CN" altLang="en-US" sz="200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p:grpSp>
        <p:pic>
          <p:nvPicPr>
            <p:cNvPr id="23" name="图片 22" descr="xcode"/>
            <p:cNvPicPr>
              <a:picLocks noChangeAspect="1"/>
            </p:cNvPicPr>
            <p:nvPr/>
          </p:nvPicPr>
          <p:blipFill>
            <a:blip r:embed="rId14"/>
            <a:srcRect t="-606" r="11395" b="833"/>
            <a:stretch>
              <a:fillRect/>
            </a:stretch>
          </p:blipFill>
          <p:spPr>
            <a:xfrm>
              <a:off x="7784" y="6886"/>
              <a:ext cx="670" cy="773"/>
            </a:xfrm>
            <a:prstGeom prst="roundRect">
              <a:avLst/>
            </a:prstGeom>
          </p:spPr>
        </p:pic>
        <p:sp>
          <p:nvSpPr>
            <p:cNvPr id="24" name="文本框 23"/>
            <p:cNvSpPr txBox="1"/>
            <p:nvPr>
              <p:custDataLst>
                <p:tags r:id="rId15"/>
              </p:custDataLst>
            </p:nvPr>
          </p:nvSpPr>
          <p:spPr>
            <a:xfrm>
              <a:off x="8628" y="6921"/>
              <a:ext cx="286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chemeClr val="bg2">
                      <a:lumMod val="50000"/>
                    </a:schemeClr>
                  </a:solidFill>
                </a:rPr>
                <a:t>Xcode</a:t>
              </a:r>
              <a:endParaRPr lang="en-US" altLang="zh-CN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pic>
          <p:nvPicPr>
            <p:cNvPr id="25" name="图片 24" descr="swiftui"/>
            <p:cNvPicPr>
              <a:picLocks noChangeAspect="1"/>
            </p:cNvPicPr>
            <p:nvPr/>
          </p:nvPicPr>
          <p:blipFill>
            <a:blip r:embed="rId16"/>
            <a:srcRect l="23901" t="5076" r="27092" b="40000"/>
            <a:stretch>
              <a:fillRect/>
            </a:stretch>
          </p:blipFill>
          <p:spPr>
            <a:xfrm>
              <a:off x="7697" y="7942"/>
              <a:ext cx="820" cy="861"/>
            </a:xfrm>
            <a:prstGeom prst="roundRect">
              <a:avLst/>
            </a:prstGeom>
          </p:spPr>
        </p:pic>
        <p:sp>
          <p:nvSpPr>
            <p:cNvPr id="26" name="文本框 25"/>
            <p:cNvSpPr txBox="1"/>
            <p:nvPr>
              <p:custDataLst>
                <p:tags r:id="rId17"/>
              </p:custDataLst>
            </p:nvPr>
          </p:nvSpPr>
          <p:spPr>
            <a:xfrm>
              <a:off x="8628" y="8070"/>
              <a:ext cx="286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chemeClr val="bg2">
                      <a:lumMod val="50000"/>
                    </a:schemeClr>
                  </a:solidFill>
                </a:rPr>
                <a:t>Swift UI</a:t>
              </a:r>
              <a:endParaRPr lang="en-US" altLang="zh-CN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28" name="文本框 27"/>
            <p:cNvSpPr txBox="1"/>
            <p:nvPr>
              <p:custDataLst>
                <p:tags r:id="rId18"/>
              </p:custDataLst>
            </p:nvPr>
          </p:nvSpPr>
          <p:spPr>
            <a:xfrm>
              <a:off x="12859" y="6886"/>
              <a:ext cx="3960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chemeClr val="bg2">
                      <a:lumMod val="50000"/>
                    </a:schemeClr>
                  </a:solidFill>
                  <a:latin typeface="+mn-ea"/>
                  <a:cs typeface="+mn-ea"/>
                </a:rPr>
                <a:t>iOS</a:t>
              </a:r>
              <a:r>
                <a:rPr lang="zh-CN" altLang="en-US">
                  <a:solidFill>
                    <a:schemeClr val="bg2">
                      <a:lumMod val="50000"/>
                    </a:schemeClr>
                  </a:solidFill>
                  <a:latin typeface="+mn-ea"/>
                  <a:cs typeface="+mn-ea"/>
                </a:rPr>
                <a:t>开发工具</a:t>
              </a:r>
              <a:endParaRPr lang="zh-CN" altLang="en-US">
                <a:solidFill>
                  <a:schemeClr val="bg2">
                    <a:lumMod val="50000"/>
                  </a:schemeClr>
                </a:solidFill>
                <a:latin typeface="+mn-ea"/>
                <a:cs typeface="+mn-ea"/>
              </a:endParaRPr>
            </a:p>
          </p:txBody>
        </p:sp>
        <p:sp>
          <p:nvSpPr>
            <p:cNvPr id="29" name="文本框 28"/>
            <p:cNvSpPr txBox="1"/>
            <p:nvPr>
              <p:custDataLst>
                <p:tags r:id="rId19"/>
              </p:custDataLst>
            </p:nvPr>
          </p:nvSpPr>
          <p:spPr>
            <a:xfrm>
              <a:off x="12859" y="8070"/>
              <a:ext cx="3960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>
                  <a:solidFill>
                    <a:schemeClr val="bg2">
                      <a:lumMod val="50000"/>
                    </a:schemeClr>
                  </a:solidFill>
                  <a:latin typeface="+mn-ea"/>
                  <a:cs typeface="+mn-ea"/>
                </a:rPr>
                <a:t>UI</a:t>
              </a:r>
              <a:r>
                <a:rPr lang="zh-CN" altLang="en-US">
                  <a:solidFill>
                    <a:schemeClr val="bg2">
                      <a:lumMod val="50000"/>
                    </a:schemeClr>
                  </a:solidFill>
                  <a:latin typeface="+mn-ea"/>
                  <a:cs typeface="+mn-ea"/>
                </a:rPr>
                <a:t>框架</a:t>
              </a:r>
              <a:endParaRPr lang="zh-CN" altLang="en-US">
                <a:solidFill>
                  <a:schemeClr val="bg2">
                    <a:lumMod val="50000"/>
                  </a:schemeClr>
                </a:solidFill>
                <a:latin typeface="+mn-ea"/>
                <a:cs typeface="+mn-ea"/>
              </a:endParaRPr>
            </a:p>
          </p:txBody>
        </p:sp>
        <p:sp>
          <p:nvSpPr>
            <p:cNvPr id="30" name="文本框 29"/>
            <p:cNvSpPr txBox="1"/>
            <p:nvPr>
              <p:custDataLst>
                <p:tags r:id="rId20"/>
              </p:custDataLst>
            </p:nvPr>
          </p:nvSpPr>
          <p:spPr>
            <a:xfrm>
              <a:off x="8628" y="9093"/>
              <a:ext cx="3490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chemeClr val="bg2">
                      <a:lumMod val="50000"/>
                    </a:schemeClr>
                  </a:solidFill>
                </a:rPr>
                <a:t>Javaspringboot框架</a:t>
              </a:r>
              <a:endParaRPr lang="en-US" altLang="zh-CN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pic>
          <p:nvPicPr>
            <p:cNvPr id="39" name="图片 38" descr="2GBZJV736X[H%KPA}$A47(4"/>
            <p:cNvPicPr>
              <a:picLocks noChangeAspect="1"/>
            </p:cNvPicPr>
            <p:nvPr>
              <p:custDataLst>
                <p:tags r:id="rId21"/>
              </p:custDataLst>
            </p:nvPr>
          </p:nvPicPr>
          <p:blipFill>
            <a:blip r:embed="rId22"/>
            <a:srcRect t="3803" r="13326"/>
            <a:stretch>
              <a:fillRect/>
            </a:stretch>
          </p:blipFill>
          <p:spPr>
            <a:xfrm>
              <a:off x="7797" y="9086"/>
              <a:ext cx="686" cy="677"/>
            </a:xfrm>
            <a:prstGeom prst="roundRect">
              <a:avLst/>
            </a:prstGeom>
            <a:effectLst/>
          </p:spPr>
        </p:pic>
        <p:sp>
          <p:nvSpPr>
            <p:cNvPr id="32" name="文本框 31"/>
            <p:cNvSpPr txBox="1"/>
            <p:nvPr>
              <p:custDataLst>
                <p:tags r:id="rId23"/>
              </p:custDataLst>
            </p:nvPr>
          </p:nvSpPr>
          <p:spPr>
            <a:xfrm>
              <a:off x="12859" y="9086"/>
              <a:ext cx="3960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>
                  <a:solidFill>
                    <a:schemeClr val="bg2">
                      <a:lumMod val="50000"/>
                    </a:schemeClr>
                  </a:solidFill>
                  <a:latin typeface="+mn-ea"/>
                  <a:cs typeface="+mn-ea"/>
                </a:rPr>
                <a:t>服务端框架</a:t>
              </a:r>
              <a:endParaRPr>
                <a:solidFill>
                  <a:schemeClr val="bg2">
                    <a:lumMod val="50000"/>
                  </a:schemeClr>
                </a:solidFill>
                <a:latin typeface="+mn-ea"/>
                <a:cs typeface="+mn-ea"/>
              </a:endParaRPr>
            </a:p>
          </p:txBody>
        </p:sp>
      </p:grpSp>
    </p:spTree>
    <p:custDataLst>
      <p:tags r:id="rId24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椭圆 8"/>
          <p:cNvSpPr/>
          <p:nvPr>
            <p:custDataLst>
              <p:tags r:id="rId2"/>
            </p:custDataLst>
          </p:nvPr>
        </p:nvSpPr>
        <p:spPr>
          <a:xfrm rot="3120000">
            <a:off x="9483725" y="4396740"/>
            <a:ext cx="3246120" cy="3123565"/>
          </a:xfrm>
          <a:prstGeom prst="ellipse">
            <a:avLst/>
          </a:prstGeom>
          <a:gradFill>
            <a:gsLst>
              <a:gs pos="100000">
                <a:schemeClr val="accent2">
                  <a:lumMod val="40000"/>
                  <a:lumOff val="60000"/>
                  <a:alpha val="100000"/>
                </a:schemeClr>
              </a:gs>
              <a:gs pos="0">
                <a:schemeClr val="accent2">
                  <a:lumMod val="25000"/>
                  <a:lumOff val="75000"/>
                  <a:alpha val="0"/>
                </a:schemeClr>
              </a:gs>
              <a:gs pos="100000">
                <a:schemeClr val="accent2">
                  <a:lumMod val="60000"/>
                  <a:lumOff val="40000"/>
                  <a:alpha val="10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 rot="3120000">
            <a:off x="2122170" y="4830445"/>
            <a:ext cx="2828925" cy="2956560"/>
          </a:xfrm>
          <a:prstGeom prst="ellipse">
            <a:avLst/>
          </a:prstGeom>
          <a:gradFill>
            <a:gsLst>
              <a:gs pos="100000">
                <a:schemeClr val="accent2">
                  <a:lumMod val="40000"/>
                  <a:lumOff val="60000"/>
                  <a:alpha val="92000"/>
                </a:schemeClr>
              </a:gs>
              <a:gs pos="0">
                <a:schemeClr val="accent2">
                  <a:lumMod val="25000"/>
                  <a:lumOff val="75000"/>
                  <a:alpha val="0"/>
                </a:schemeClr>
              </a:gs>
              <a:gs pos="100000">
                <a:schemeClr val="accent2">
                  <a:lumMod val="60000"/>
                  <a:lumOff val="40000"/>
                  <a:alpha val="10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椭圆 5"/>
          <p:cNvSpPr/>
          <p:nvPr>
            <p:custDataLst>
              <p:tags r:id="rId3"/>
            </p:custDataLst>
          </p:nvPr>
        </p:nvSpPr>
        <p:spPr>
          <a:xfrm>
            <a:off x="7110095" y="-1984375"/>
            <a:ext cx="5081905" cy="5072380"/>
          </a:xfrm>
          <a:prstGeom prst="ellipse">
            <a:avLst/>
          </a:prstGeom>
          <a:gradFill>
            <a:gsLst>
              <a:gs pos="100000">
                <a:schemeClr val="accent2">
                  <a:lumMod val="40000"/>
                  <a:lumOff val="60000"/>
                  <a:alpha val="92000"/>
                </a:schemeClr>
              </a:gs>
              <a:gs pos="0">
                <a:schemeClr val="accent2">
                  <a:lumMod val="25000"/>
                  <a:lumOff val="75000"/>
                  <a:alpha val="0"/>
                </a:schemeClr>
              </a:gs>
              <a:gs pos="100000">
                <a:schemeClr val="accent2">
                  <a:lumMod val="60000"/>
                  <a:lumOff val="40000"/>
                  <a:alpha val="10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1997075" y="563245"/>
            <a:ext cx="8202295" cy="7218045"/>
          </a:xfrm>
          <a:prstGeom prst="round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03</a:t>
            </a:r>
            <a:endParaRPr lang="zh-CN" altLang="en-US"/>
          </a:p>
          <a:p>
            <a:pPr algn="ctr"/>
            <a:r>
              <a:rPr lang="zh-CN" altLang="en-US"/>
              <a:t>经验反思</a:t>
            </a:r>
            <a:endParaRPr lang="zh-CN" altLang="en-US"/>
          </a:p>
          <a:p>
            <a:pPr algn="ctr"/>
            <a:r>
              <a:rPr lang="zh-CN" altLang="en-US"/>
              <a:t>Experience Reflection</a:t>
            </a:r>
            <a:endParaRPr lang="zh-CN" altLang="en-US"/>
          </a:p>
          <a:p>
            <a:pPr algn="ctr"/>
            <a:r>
              <a:rPr lang="zh-CN" altLang="en-US"/>
              <a:t>P12</a:t>
            </a:r>
            <a:endParaRPr lang="zh-CN" altLang="en-US" sz="2000" i="1"/>
          </a:p>
        </p:txBody>
      </p:sp>
      <p:sp>
        <p:nvSpPr>
          <p:cNvPr id="10" name="椭圆 9"/>
          <p:cNvSpPr/>
          <p:nvPr>
            <p:custDataLst>
              <p:tags r:id="rId4"/>
            </p:custDataLst>
          </p:nvPr>
        </p:nvSpPr>
        <p:spPr>
          <a:xfrm rot="6180000">
            <a:off x="180340" y="-128905"/>
            <a:ext cx="1884680" cy="1963420"/>
          </a:xfrm>
          <a:prstGeom prst="ellipse">
            <a:avLst/>
          </a:prstGeom>
          <a:gradFill>
            <a:gsLst>
              <a:gs pos="100000">
                <a:schemeClr val="accent2">
                  <a:lumMod val="40000"/>
                  <a:lumOff val="60000"/>
                  <a:alpha val="92000"/>
                </a:schemeClr>
              </a:gs>
              <a:gs pos="0">
                <a:schemeClr val="accent2">
                  <a:lumMod val="25000"/>
                  <a:lumOff val="75000"/>
                  <a:alpha val="0"/>
                </a:schemeClr>
              </a:gs>
              <a:gs pos="100000">
                <a:schemeClr val="accent2">
                  <a:lumMod val="60000"/>
                  <a:lumOff val="40000"/>
                  <a:alpha val="10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40" name="图片 39" descr="Group 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>
            <a:alphaModFix amt="35000"/>
          </a:blip>
          <a:stretch>
            <a:fillRect/>
          </a:stretch>
        </p:blipFill>
        <p:spPr>
          <a:xfrm>
            <a:off x="7110095" y="3942080"/>
            <a:ext cx="2745105" cy="2762250"/>
          </a:xfrm>
          <a:prstGeom prst="rect">
            <a:avLst/>
          </a:prstGeom>
        </p:spPr>
      </p:pic>
      <p:sp>
        <p:nvSpPr>
          <p:cNvPr id="22" name="文本框 21"/>
          <p:cNvSpPr txBox="1"/>
          <p:nvPr/>
        </p:nvSpPr>
        <p:spPr>
          <a:xfrm>
            <a:off x="4324985" y="1269365"/>
            <a:ext cx="3136265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8000" b="1">
                <a:solidFill>
                  <a:srgbClr val="E99D82"/>
                </a:solidFill>
                <a:latin typeface="微软雅黑" panose="020B0503020204020204" charset="-122"/>
                <a:ea typeface="微软雅黑" panose="020B0503020204020204" charset="-122"/>
              </a:rPr>
              <a:t>06</a:t>
            </a:r>
            <a:endParaRPr lang="en-US" altLang="zh-CN" sz="8000" b="1">
              <a:solidFill>
                <a:srgbClr val="E99D8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3065145" y="2748280"/>
            <a:ext cx="6061710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6600" b="1">
                <a:solidFill>
                  <a:schemeClr val="bg2">
                    <a:lumMod val="50000"/>
                  </a:schemeClr>
                </a:solidFill>
              </a:rPr>
              <a:t>团队介绍</a:t>
            </a:r>
            <a:endParaRPr lang="zh-CN" altLang="en-US" sz="6600" b="1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8" name="文本框 47"/>
          <p:cNvSpPr txBox="1"/>
          <p:nvPr>
            <p:custDataLst>
              <p:tags r:id="rId7"/>
            </p:custDataLst>
          </p:nvPr>
        </p:nvSpPr>
        <p:spPr>
          <a:xfrm>
            <a:off x="2291080" y="3942080"/>
            <a:ext cx="751776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3600" b="1">
                <a:solidFill>
                  <a:schemeClr val="bg2">
                    <a:lumMod val="90000"/>
                  </a:schemeClr>
                </a:solidFill>
              </a:rPr>
              <a:t>Team Introduction</a:t>
            </a:r>
            <a:endParaRPr lang="en-US" altLang="zh-CN" sz="3600" b="1">
              <a:solidFill>
                <a:schemeClr val="bg2">
                  <a:lumMod val="90000"/>
                </a:schemeClr>
              </a:solidFill>
            </a:endParaRPr>
          </a:p>
        </p:txBody>
      </p:sp>
    </p:spTree>
    <p:custDataLst>
      <p:tags r:id="rId8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椭圆 8"/>
          <p:cNvSpPr/>
          <p:nvPr>
            <p:custDataLst>
              <p:tags r:id="rId2"/>
            </p:custDataLst>
          </p:nvPr>
        </p:nvSpPr>
        <p:spPr>
          <a:xfrm rot="3120000">
            <a:off x="9483725" y="4396740"/>
            <a:ext cx="3246120" cy="3123565"/>
          </a:xfrm>
          <a:prstGeom prst="ellipse">
            <a:avLst/>
          </a:prstGeom>
          <a:gradFill>
            <a:gsLst>
              <a:gs pos="100000">
                <a:schemeClr val="accent2">
                  <a:lumMod val="40000"/>
                  <a:lumOff val="60000"/>
                  <a:alpha val="100000"/>
                </a:schemeClr>
              </a:gs>
              <a:gs pos="0">
                <a:schemeClr val="accent2">
                  <a:lumMod val="25000"/>
                  <a:lumOff val="75000"/>
                  <a:alpha val="0"/>
                </a:schemeClr>
              </a:gs>
              <a:gs pos="100000">
                <a:schemeClr val="accent2">
                  <a:lumMod val="60000"/>
                  <a:lumOff val="40000"/>
                  <a:alpha val="10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椭圆 5"/>
          <p:cNvSpPr/>
          <p:nvPr>
            <p:custDataLst>
              <p:tags r:id="rId3"/>
            </p:custDataLst>
          </p:nvPr>
        </p:nvSpPr>
        <p:spPr>
          <a:xfrm>
            <a:off x="7110095" y="-1984375"/>
            <a:ext cx="5081905" cy="5072380"/>
          </a:xfrm>
          <a:prstGeom prst="ellipse">
            <a:avLst/>
          </a:prstGeom>
          <a:gradFill>
            <a:gsLst>
              <a:gs pos="100000">
                <a:schemeClr val="accent2">
                  <a:lumMod val="40000"/>
                  <a:lumOff val="60000"/>
                  <a:alpha val="92000"/>
                </a:schemeClr>
              </a:gs>
              <a:gs pos="0">
                <a:schemeClr val="accent2">
                  <a:lumMod val="25000"/>
                  <a:lumOff val="75000"/>
                  <a:alpha val="0"/>
                </a:schemeClr>
              </a:gs>
              <a:gs pos="100000">
                <a:schemeClr val="accent2">
                  <a:lumMod val="60000"/>
                  <a:lumOff val="40000"/>
                  <a:alpha val="10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 rot="3120000">
            <a:off x="2122170" y="4830445"/>
            <a:ext cx="2828925" cy="2956560"/>
          </a:xfrm>
          <a:prstGeom prst="ellipse">
            <a:avLst/>
          </a:prstGeom>
          <a:gradFill>
            <a:gsLst>
              <a:gs pos="100000">
                <a:schemeClr val="accent2">
                  <a:lumMod val="40000"/>
                  <a:lumOff val="60000"/>
                  <a:alpha val="92000"/>
                </a:schemeClr>
              </a:gs>
              <a:gs pos="0">
                <a:schemeClr val="accent2">
                  <a:lumMod val="25000"/>
                  <a:lumOff val="75000"/>
                  <a:alpha val="0"/>
                </a:schemeClr>
              </a:gs>
              <a:gs pos="100000">
                <a:schemeClr val="accent2">
                  <a:lumMod val="60000"/>
                  <a:lumOff val="40000"/>
                  <a:alpha val="10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圆角矩形 11"/>
          <p:cNvSpPr/>
          <p:nvPr/>
        </p:nvSpPr>
        <p:spPr>
          <a:xfrm>
            <a:off x="930910" y="1942465"/>
            <a:ext cx="10101580" cy="3766820"/>
          </a:xfrm>
          <a:prstGeom prst="round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椭圆 9"/>
          <p:cNvSpPr/>
          <p:nvPr>
            <p:custDataLst>
              <p:tags r:id="rId4"/>
            </p:custDataLst>
          </p:nvPr>
        </p:nvSpPr>
        <p:spPr>
          <a:xfrm rot="6180000">
            <a:off x="180340" y="-128905"/>
            <a:ext cx="1884680" cy="1963420"/>
          </a:xfrm>
          <a:prstGeom prst="ellipse">
            <a:avLst/>
          </a:prstGeom>
          <a:gradFill>
            <a:gsLst>
              <a:gs pos="100000">
                <a:schemeClr val="accent2">
                  <a:lumMod val="40000"/>
                  <a:lumOff val="60000"/>
                  <a:alpha val="92000"/>
                </a:schemeClr>
              </a:gs>
              <a:gs pos="0">
                <a:schemeClr val="accent2">
                  <a:lumMod val="25000"/>
                  <a:lumOff val="75000"/>
                  <a:alpha val="0"/>
                </a:schemeClr>
              </a:gs>
              <a:gs pos="100000">
                <a:schemeClr val="accent2">
                  <a:lumMod val="60000"/>
                  <a:lumOff val="40000"/>
                  <a:alpha val="10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1820545" y="885190"/>
            <a:ext cx="8355330" cy="1889125"/>
            <a:chOff x="2027" y="2685"/>
            <a:chExt cx="13158" cy="2975"/>
          </a:xfrm>
        </p:grpSpPr>
        <p:pic>
          <p:nvPicPr>
            <p:cNvPr id="2" name="图片 1" descr="C:/Users/LENOVO/Desktop/檀.jpg檀"/>
            <p:cNvPicPr>
              <a:picLocks noChangeAspect="1"/>
            </p:cNvPicPr>
            <p:nvPr/>
          </p:nvPicPr>
          <p:blipFill>
            <a:blip r:embed="rId5"/>
            <a:srcRect l="1223" t="-16" r="1223" b="16"/>
            <a:stretch>
              <a:fillRect/>
            </a:stretch>
          </p:blipFill>
          <p:spPr>
            <a:xfrm>
              <a:off x="2027" y="2744"/>
              <a:ext cx="2134" cy="2916"/>
            </a:xfrm>
            <a:prstGeom prst="roundRect">
              <a:avLst/>
            </a:prstGeom>
            <a:effectLst>
              <a:outerShdw blurRad="114300" dist="101600" dir="2700000" sx="98000" sy="98000" algn="tl" rotWithShape="0">
                <a:prstClr val="black">
                  <a:alpha val="24000"/>
                </a:prstClr>
              </a:outerShdw>
            </a:effectLst>
          </p:spPr>
        </p:pic>
        <p:pic>
          <p:nvPicPr>
            <p:cNvPr id="3" name="图片 2" descr="E:/个人资料/证件照.jpg证件照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7"/>
            <a:srcRect l="16" t="-16" r="16" b="16"/>
            <a:stretch>
              <a:fillRect/>
            </a:stretch>
          </p:blipFill>
          <p:spPr>
            <a:xfrm>
              <a:off x="5647" y="2766"/>
              <a:ext cx="2118" cy="2894"/>
            </a:xfrm>
            <a:prstGeom prst="roundRect">
              <a:avLst/>
            </a:prstGeom>
            <a:effectLst>
              <a:outerShdw blurRad="114300" dist="101600" dir="2700000" sx="98000" sy="98000" algn="tl" rotWithShape="0">
                <a:prstClr val="black">
                  <a:alpha val="24000"/>
                </a:prstClr>
              </a:outerShdw>
            </a:effectLst>
          </p:spPr>
        </p:pic>
        <p:pic>
          <p:nvPicPr>
            <p:cNvPr id="4" name="图片 3" descr="C:/Users/LENOVO/Desktop/徐.jpg徐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9"/>
            <a:srcRect l="1207" r="1207"/>
            <a:stretch>
              <a:fillRect/>
            </a:stretch>
          </p:blipFill>
          <p:spPr>
            <a:xfrm>
              <a:off x="9227" y="2716"/>
              <a:ext cx="2155" cy="2944"/>
            </a:xfrm>
            <a:prstGeom prst="roundRect">
              <a:avLst/>
            </a:prstGeom>
            <a:effectLst>
              <a:outerShdw blurRad="114300" dist="101600" dir="2700000" sx="98000" sy="98000" algn="tl" rotWithShape="0">
                <a:prstClr val="black">
                  <a:alpha val="24000"/>
                </a:prstClr>
              </a:outerShdw>
            </a:effectLst>
          </p:spPr>
        </p:pic>
        <p:pic>
          <p:nvPicPr>
            <p:cNvPr id="7" name="图片 6" descr="C:/Users/LENOVO/Desktop/23126655_陈竟镗.jpg23126655_陈竟镗"/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11"/>
            <a:srcRect l="1207" r="1207"/>
            <a:stretch>
              <a:fillRect/>
            </a:stretch>
          </p:blipFill>
          <p:spPr>
            <a:xfrm>
              <a:off x="13007" y="2685"/>
              <a:ext cx="2178" cy="2975"/>
            </a:xfrm>
            <a:prstGeom prst="roundRect">
              <a:avLst/>
            </a:prstGeom>
            <a:effectLst>
              <a:outerShdw blurRad="114300" dist="101600" dir="2700000" sx="98000" sy="98000" algn="tl" rotWithShape="0">
                <a:prstClr val="black">
                  <a:alpha val="24000"/>
                </a:prstClr>
              </a:outerShdw>
            </a:effectLst>
          </p:spPr>
        </p:pic>
      </p:grpSp>
      <p:grpSp>
        <p:nvGrpSpPr>
          <p:cNvPr id="18" name="组合 17"/>
          <p:cNvGrpSpPr/>
          <p:nvPr/>
        </p:nvGrpSpPr>
        <p:grpSpPr>
          <a:xfrm>
            <a:off x="1501140" y="3063240"/>
            <a:ext cx="2080260" cy="1626870"/>
            <a:chOff x="2364" y="4824"/>
            <a:chExt cx="3276" cy="2562"/>
          </a:xfrm>
        </p:grpSpPr>
        <p:grpSp>
          <p:nvGrpSpPr>
            <p:cNvPr id="16" name="组合 15"/>
            <p:cNvGrpSpPr/>
            <p:nvPr/>
          </p:nvGrpSpPr>
          <p:grpSpPr>
            <a:xfrm>
              <a:off x="2364" y="4824"/>
              <a:ext cx="3276" cy="2562"/>
              <a:chOff x="2364" y="4724"/>
              <a:chExt cx="3276" cy="2562"/>
            </a:xfrm>
          </p:grpSpPr>
          <p:sp>
            <p:nvSpPr>
              <p:cNvPr id="13" name="文本框 12"/>
              <p:cNvSpPr txBox="1"/>
              <p:nvPr/>
            </p:nvSpPr>
            <p:spPr>
              <a:xfrm>
                <a:off x="2364" y="5979"/>
                <a:ext cx="3276" cy="13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/>
                <a:r>
                  <a:rPr lang="zh-CN" altLang="en-US" sz="16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福州大学</a:t>
                </a:r>
                <a:endParaRPr lang="zh-CN" altLang="en-US" sz="16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endParaRPr>
              </a:p>
              <a:p>
                <a:pPr algn="ctr"/>
                <a:r>
                  <a:rPr lang="zh-CN" altLang="en-US" sz="16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梅努斯国际工程学院</a:t>
                </a:r>
                <a:endParaRPr lang="zh-CN" altLang="en-US" sz="16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endParaRPr>
              </a:p>
              <a:p>
                <a:pPr algn="ctr"/>
                <a:r>
                  <a:rPr lang="en-US" altLang="zh-CN" sz="16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23</a:t>
                </a:r>
                <a:r>
                  <a:rPr lang="zh-CN" altLang="en-US" sz="16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级软件工程</a:t>
                </a:r>
                <a:endParaRPr lang="zh-CN" altLang="en-US" sz="16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endParaRPr>
              </a:p>
            </p:txBody>
          </p:sp>
          <p:sp>
            <p:nvSpPr>
              <p:cNvPr id="14" name="文本框 13"/>
              <p:cNvSpPr txBox="1"/>
              <p:nvPr/>
            </p:nvSpPr>
            <p:spPr>
              <a:xfrm>
                <a:off x="3006" y="4724"/>
                <a:ext cx="1920" cy="6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/>
                <a:r>
                  <a:rPr lang="zh-CN" altLang="en-US" sz="2000" b="1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檀宁欣</a:t>
                </a:r>
                <a:endParaRPr lang="zh-CN" altLang="en-US" sz="2000" b="1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sp>
          <p:nvSpPr>
            <p:cNvPr id="17" name="文本框 16"/>
            <p:cNvSpPr txBox="1"/>
            <p:nvPr/>
          </p:nvSpPr>
          <p:spPr>
            <a:xfrm>
              <a:off x="2663" y="5452"/>
              <a:ext cx="2679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1600">
                  <a:solidFill>
                    <a:schemeClr val="bg2">
                      <a:lumMod val="75000"/>
                    </a:schemeClr>
                  </a:solidFill>
                </a:rPr>
                <a:t>UI</a:t>
              </a:r>
              <a:r>
                <a:rPr lang="zh-CN" altLang="en-US" sz="1600">
                  <a:solidFill>
                    <a:schemeClr val="bg2">
                      <a:lumMod val="75000"/>
                    </a:schemeClr>
                  </a:solidFill>
                </a:rPr>
                <a:t>设计</a:t>
              </a:r>
              <a:r>
                <a:rPr lang="en-US" altLang="zh-CN" sz="1600">
                  <a:solidFill>
                    <a:schemeClr val="bg2">
                      <a:lumMod val="75000"/>
                    </a:schemeClr>
                  </a:solidFill>
                </a:rPr>
                <a:t>-</a:t>
              </a:r>
              <a:r>
                <a:rPr lang="zh-CN" altLang="en-US" sz="1600">
                  <a:solidFill>
                    <a:schemeClr val="bg2">
                      <a:lumMod val="75000"/>
                    </a:schemeClr>
                  </a:solidFill>
                </a:rPr>
                <a:t>网页端</a:t>
              </a:r>
              <a:endParaRPr lang="zh-CN" altLang="en-US" sz="160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3751580" y="3063240"/>
            <a:ext cx="2080260" cy="1607820"/>
            <a:chOff x="2364" y="4824"/>
            <a:chExt cx="3276" cy="2532"/>
          </a:xfrm>
        </p:grpSpPr>
        <p:grpSp>
          <p:nvGrpSpPr>
            <p:cNvPr id="20" name="组合 19"/>
            <p:cNvGrpSpPr/>
            <p:nvPr/>
          </p:nvGrpSpPr>
          <p:grpSpPr>
            <a:xfrm>
              <a:off x="2364" y="4824"/>
              <a:ext cx="3276" cy="2532"/>
              <a:chOff x="2364" y="4724"/>
              <a:chExt cx="3276" cy="2532"/>
            </a:xfrm>
          </p:grpSpPr>
          <p:sp>
            <p:nvSpPr>
              <p:cNvPr id="21" name="文本框 20"/>
              <p:cNvSpPr txBox="1"/>
              <p:nvPr>
                <p:custDataLst>
                  <p:tags r:id="rId12"/>
                </p:custDataLst>
              </p:nvPr>
            </p:nvSpPr>
            <p:spPr>
              <a:xfrm>
                <a:off x="2364" y="5949"/>
                <a:ext cx="3276" cy="13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/>
                <a:r>
                  <a:rPr lang="zh-CN" altLang="en-US" sz="16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福州大学</a:t>
                </a:r>
                <a:endParaRPr lang="zh-CN" altLang="en-US" sz="16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endParaRPr>
              </a:p>
              <a:p>
                <a:pPr algn="ctr"/>
                <a:r>
                  <a:rPr lang="zh-CN" altLang="en-US" sz="16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梅努斯国际工程学院</a:t>
                </a:r>
                <a:endParaRPr lang="zh-CN" altLang="en-US" sz="16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endParaRPr>
              </a:p>
              <a:p>
                <a:pPr algn="ctr"/>
                <a:r>
                  <a:rPr lang="en-US" altLang="zh-CN" sz="16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23</a:t>
                </a:r>
                <a:r>
                  <a:rPr lang="zh-CN" altLang="en-US" sz="16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级数字媒体技术</a:t>
                </a:r>
                <a:endParaRPr lang="zh-CN" altLang="en-US" sz="16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endParaRPr>
              </a:p>
            </p:txBody>
          </p:sp>
          <p:sp>
            <p:nvSpPr>
              <p:cNvPr id="22" name="文本框 21"/>
              <p:cNvSpPr txBox="1"/>
              <p:nvPr>
                <p:custDataLst>
                  <p:tags r:id="rId13"/>
                </p:custDataLst>
              </p:nvPr>
            </p:nvSpPr>
            <p:spPr>
              <a:xfrm>
                <a:off x="3006" y="4724"/>
                <a:ext cx="1920" cy="6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/>
                <a:r>
                  <a:rPr lang="zh-CN" altLang="en-US" sz="2000" b="1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汪弈羽</a:t>
                </a:r>
                <a:endParaRPr lang="zh-CN" altLang="en-US" sz="2000" b="1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sp>
          <p:nvSpPr>
            <p:cNvPr id="23" name="文本框 22"/>
            <p:cNvSpPr txBox="1"/>
            <p:nvPr>
              <p:custDataLst>
                <p:tags r:id="rId14"/>
              </p:custDataLst>
            </p:nvPr>
          </p:nvSpPr>
          <p:spPr>
            <a:xfrm>
              <a:off x="2663" y="5452"/>
              <a:ext cx="2679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1600">
                  <a:solidFill>
                    <a:schemeClr val="bg2">
                      <a:lumMod val="75000"/>
                    </a:schemeClr>
                  </a:solidFill>
                </a:rPr>
                <a:t>UI</a:t>
              </a:r>
              <a:r>
                <a:rPr lang="zh-CN" altLang="en-US" sz="1600">
                  <a:solidFill>
                    <a:schemeClr val="bg2">
                      <a:lumMod val="75000"/>
                    </a:schemeClr>
                  </a:solidFill>
                </a:rPr>
                <a:t>设计</a:t>
              </a:r>
              <a:r>
                <a:rPr lang="en-US" altLang="zh-CN" sz="1600">
                  <a:solidFill>
                    <a:schemeClr val="bg2">
                      <a:lumMod val="75000"/>
                    </a:schemeClr>
                  </a:solidFill>
                </a:rPr>
                <a:t>-</a:t>
              </a:r>
              <a:r>
                <a:rPr lang="zh-CN" altLang="en-US" sz="1600">
                  <a:solidFill>
                    <a:schemeClr val="bg2">
                      <a:lumMod val="75000"/>
                    </a:schemeClr>
                  </a:solidFill>
                </a:rPr>
                <a:t>移动端</a:t>
              </a:r>
              <a:endParaRPr lang="zh-CN" altLang="en-US" sz="160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6030595" y="3088005"/>
            <a:ext cx="2080260" cy="1598295"/>
            <a:chOff x="2364" y="4824"/>
            <a:chExt cx="3276" cy="2517"/>
          </a:xfrm>
        </p:grpSpPr>
        <p:grpSp>
          <p:nvGrpSpPr>
            <p:cNvPr id="25" name="组合 24"/>
            <p:cNvGrpSpPr/>
            <p:nvPr/>
          </p:nvGrpSpPr>
          <p:grpSpPr>
            <a:xfrm>
              <a:off x="2364" y="4824"/>
              <a:ext cx="3276" cy="2517"/>
              <a:chOff x="2364" y="4724"/>
              <a:chExt cx="3276" cy="2517"/>
            </a:xfrm>
          </p:grpSpPr>
          <p:sp>
            <p:nvSpPr>
              <p:cNvPr id="26" name="文本框 25"/>
              <p:cNvSpPr txBox="1"/>
              <p:nvPr>
                <p:custDataLst>
                  <p:tags r:id="rId15"/>
                </p:custDataLst>
              </p:nvPr>
            </p:nvSpPr>
            <p:spPr>
              <a:xfrm>
                <a:off x="2364" y="5934"/>
                <a:ext cx="3276" cy="13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/>
                <a:r>
                  <a:rPr lang="zh-CN" altLang="en-US" sz="16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福州大学</a:t>
                </a:r>
                <a:endParaRPr lang="zh-CN" altLang="en-US" sz="16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endParaRPr>
              </a:p>
              <a:p>
                <a:pPr algn="ctr"/>
                <a:r>
                  <a:rPr lang="zh-CN" altLang="en-US" sz="16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梅努斯国际工程学院</a:t>
                </a:r>
                <a:endParaRPr lang="zh-CN" altLang="en-US" sz="16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endParaRPr>
              </a:p>
              <a:p>
                <a:pPr algn="ctr"/>
                <a:r>
                  <a:rPr lang="en-US" altLang="zh-CN" sz="16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23</a:t>
                </a:r>
                <a:r>
                  <a:rPr lang="zh-CN" altLang="en-US" sz="16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级软件工程</a:t>
                </a:r>
                <a:endParaRPr lang="zh-CN" altLang="en-US" sz="16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endParaRPr>
              </a:p>
            </p:txBody>
          </p:sp>
          <p:sp>
            <p:nvSpPr>
              <p:cNvPr id="27" name="文本框 26"/>
              <p:cNvSpPr txBox="1"/>
              <p:nvPr>
                <p:custDataLst>
                  <p:tags r:id="rId16"/>
                </p:custDataLst>
              </p:nvPr>
            </p:nvSpPr>
            <p:spPr>
              <a:xfrm>
                <a:off x="3006" y="4724"/>
                <a:ext cx="1920" cy="6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/>
                <a:r>
                  <a:rPr lang="zh-CN" altLang="en-US" sz="2000" b="1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徐千寻</a:t>
                </a:r>
                <a:endParaRPr lang="zh-CN" altLang="en-US" sz="2000" b="1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sp>
          <p:nvSpPr>
            <p:cNvPr id="28" name="文本框 27"/>
            <p:cNvSpPr txBox="1"/>
            <p:nvPr>
              <p:custDataLst>
                <p:tags r:id="rId17"/>
              </p:custDataLst>
            </p:nvPr>
          </p:nvSpPr>
          <p:spPr>
            <a:xfrm>
              <a:off x="2663" y="5452"/>
              <a:ext cx="2679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zh-CN" altLang="en-US" sz="1600">
                  <a:solidFill>
                    <a:schemeClr val="bg2">
                      <a:lumMod val="75000"/>
                    </a:schemeClr>
                  </a:solidFill>
                </a:rPr>
                <a:t>前端</a:t>
              </a:r>
              <a:r>
                <a:rPr lang="en-US" altLang="zh-CN" sz="1600">
                  <a:solidFill>
                    <a:schemeClr val="bg2">
                      <a:lumMod val="75000"/>
                    </a:schemeClr>
                  </a:solidFill>
                </a:rPr>
                <a:t>-iOS</a:t>
              </a:r>
              <a:r>
                <a:rPr lang="zh-CN" altLang="en-US" sz="1600">
                  <a:solidFill>
                    <a:schemeClr val="bg2">
                      <a:lumMod val="75000"/>
                    </a:schemeClr>
                  </a:solidFill>
                </a:rPr>
                <a:t>端</a:t>
              </a:r>
              <a:endParaRPr lang="zh-CN" altLang="en-US" sz="160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8453120" y="3088005"/>
            <a:ext cx="2080260" cy="1617345"/>
            <a:chOff x="2364" y="4824"/>
            <a:chExt cx="3276" cy="2547"/>
          </a:xfrm>
        </p:grpSpPr>
        <p:grpSp>
          <p:nvGrpSpPr>
            <p:cNvPr id="30" name="组合 29"/>
            <p:cNvGrpSpPr/>
            <p:nvPr/>
          </p:nvGrpSpPr>
          <p:grpSpPr>
            <a:xfrm>
              <a:off x="2364" y="4824"/>
              <a:ext cx="3276" cy="2547"/>
              <a:chOff x="2364" y="4724"/>
              <a:chExt cx="3276" cy="2547"/>
            </a:xfrm>
          </p:grpSpPr>
          <p:sp>
            <p:nvSpPr>
              <p:cNvPr id="31" name="文本框 30"/>
              <p:cNvSpPr txBox="1"/>
              <p:nvPr>
                <p:custDataLst>
                  <p:tags r:id="rId18"/>
                </p:custDataLst>
              </p:nvPr>
            </p:nvSpPr>
            <p:spPr>
              <a:xfrm>
                <a:off x="2364" y="5964"/>
                <a:ext cx="3276" cy="13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/>
                <a:r>
                  <a:rPr lang="zh-CN" altLang="en-US" sz="16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福州大学</a:t>
                </a:r>
                <a:endParaRPr lang="zh-CN" altLang="en-US" sz="16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endParaRPr>
              </a:p>
              <a:p>
                <a:pPr algn="ctr"/>
                <a:r>
                  <a:rPr lang="zh-CN" altLang="en-US" sz="16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梅努斯国际工程学院</a:t>
                </a:r>
                <a:endParaRPr lang="zh-CN" altLang="en-US" sz="16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endParaRPr>
              </a:p>
              <a:p>
                <a:pPr algn="ctr"/>
                <a:r>
                  <a:rPr lang="en-US" altLang="zh-CN" sz="16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23</a:t>
                </a:r>
                <a:r>
                  <a:rPr lang="zh-CN" altLang="en-US" sz="16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级软件工程</a:t>
                </a:r>
                <a:endParaRPr lang="zh-CN" altLang="en-US" sz="16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endParaRPr>
              </a:p>
            </p:txBody>
          </p:sp>
          <p:sp>
            <p:nvSpPr>
              <p:cNvPr id="32" name="文本框 31"/>
              <p:cNvSpPr txBox="1"/>
              <p:nvPr>
                <p:custDataLst>
                  <p:tags r:id="rId19"/>
                </p:custDataLst>
              </p:nvPr>
            </p:nvSpPr>
            <p:spPr>
              <a:xfrm>
                <a:off x="3006" y="4724"/>
                <a:ext cx="1920" cy="6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/>
                <a:r>
                  <a:rPr lang="zh-CN" altLang="en-US" sz="2000" b="1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陈竟镗</a:t>
                </a:r>
                <a:endParaRPr lang="zh-CN" altLang="en-US" sz="2000" b="1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sp>
          <p:nvSpPr>
            <p:cNvPr id="33" name="文本框 32"/>
            <p:cNvSpPr txBox="1"/>
            <p:nvPr>
              <p:custDataLst>
                <p:tags r:id="rId20"/>
              </p:custDataLst>
            </p:nvPr>
          </p:nvSpPr>
          <p:spPr>
            <a:xfrm>
              <a:off x="2663" y="5452"/>
              <a:ext cx="2679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zh-CN" sz="1600">
                  <a:solidFill>
                    <a:schemeClr val="bg2">
                      <a:lumMod val="75000"/>
                    </a:schemeClr>
                  </a:solidFill>
                </a:rPr>
                <a:t>后端</a:t>
              </a:r>
              <a:endParaRPr lang="zh-CN" sz="160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</p:spTree>
    <p:custDataLst>
      <p:tags r:id="rId21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>
            <p:custDataLst>
              <p:tags r:id="rId2"/>
            </p:custDataLst>
          </p:nvPr>
        </p:nvSpPr>
        <p:spPr>
          <a:xfrm>
            <a:off x="1006475" y="469900"/>
            <a:ext cx="4272280" cy="763905"/>
          </a:xfrm>
          <a:prstGeom prst="rect">
            <a:avLst/>
          </a:prstGeom>
          <a:noFill/>
          <a:effectLst/>
        </p:spPr>
        <p:txBody>
          <a:bodyPr wrap="square" rtlCol="0">
            <a:noAutofit/>
            <a:scene3d>
              <a:camera prst="orthographicFront"/>
              <a:lightRig rig="threePt" dir="t"/>
            </a:scene3d>
          </a:bodyPr>
          <a:p>
            <a:pPr algn="l"/>
            <a:r>
              <a:rPr lang="zh-CN" altLang="en-US" sz="7200" b="1" kern="0" spc="340">
                <a:ln>
                  <a:noFill/>
                </a:ln>
                <a:solidFill>
                  <a:srgbClr val="E99D82">
                    <a:alpha val="61000"/>
                  </a:srgbClr>
                </a:solidFill>
                <a:uFillTx/>
              </a:rPr>
              <a:t>iManage</a:t>
            </a:r>
            <a:endParaRPr lang="zh-CN" altLang="en-US" sz="7200" b="1" kern="0" spc="340">
              <a:ln>
                <a:noFill/>
              </a:ln>
              <a:solidFill>
                <a:srgbClr val="E99D82">
                  <a:alpha val="61000"/>
                </a:srgbClr>
              </a:solidFill>
              <a:uFillTx/>
            </a:endParaRPr>
          </a:p>
        </p:txBody>
      </p:sp>
      <p:sp>
        <p:nvSpPr>
          <p:cNvPr id="9" name="椭圆 8"/>
          <p:cNvSpPr/>
          <p:nvPr>
            <p:custDataLst>
              <p:tags r:id="rId3"/>
            </p:custDataLst>
          </p:nvPr>
        </p:nvSpPr>
        <p:spPr>
          <a:xfrm rot="3120000">
            <a:off x="9483725" y="4396740"/>
            <a:ext cx="3246120" cy="3123565"/>
          </a:xfrm>
          <a:prstGeom prst="ellipse">
            <a:avLst/>
          </a:prstGeom>
          <a:gradFill>
            <a:gsLst>
              <a:gs pos="100000">
                <a:schemeClr val="accent2">
                  <a:lumMod val="40000"/>
                  <a:lumOff val="60000"/>
                  <a:alpha val="100000"/>
                </a:schemeClr>
              </a:gs>
              <a:gs pos="0">
                <a:schemeClr val="accent2">
                  <a:lumMod val="25000"/>
                  <a:lumOff val="75000"/>
                  <a:alpha val="0"/>
                </a:schemeClr>
              </a:gs>
              <a:gs pos="100000">
                <a:schemeClr val="accent2">
                  <a:lumMod val="60000"/>
                  <a:lumOff val="40000"/>
                  <a:alpha val="10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 rot="3120000">
            <a:off x="2122170" y="4830445"/>
            <a:ext cx="2828925" cy="2956560"/>
          </a:xfrm>
          <a:prstGeom prst="ellipse">
            <a:avLst/>
          </a:prstGeom>
          <a:gradFill>
            <a:gsLst>
              <a:gs pos="100000">
                <a:schemeClr val="accent2">
                  <a:lumMod val="40000"/>
                  <a:lumOff val="60000"/>
                  <a:alpha val="92000"/>
                </a:schemeClr>
              </a:gs>
              <a:gs pos="0">
                <a:schemeClr val="accent2">
                  <a:lumMod val="25000"/>
                  <a:lumOff val="75000"/>
                  <a:alpha val="0"/>
                </a:schemeClr>
              </a:gs>
              <a:gs pos="100000">
                <a:schemeClr val="accent2">
                  <a:lumMod val="60000"/>
                  <a:lumOff val="40000"/>
                  <a:alpha val="10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椭圆 5"/>
          <p:cNvSpPr/>
          <p:nvPr>
            <p:custDataLst>
              <p:tags r:id="rId4"/>
            </p:custDataLst>
          </p:nvPr>
        </p:nvSpPr>
        <p:spPr>
          <a:xfrm>
            <a:off x="7110095" y="-1984375"/>
            <a:ext cx="5081905" cy="5072380"/>
          </a:xfrm>
          <a:prstGeom prst="ellipse">
            <a:avLst/>
          </a:prstGeom>
          <a:gradFill>
            <a:gsLst>
              <a:gs pos="100000">
                <a:schemeClr val="accent2">
                  <a:lumMod val="40000"/>
                  <a:lumOff val="60000"/>
                  <a:alpha val="92000"/>
                </a:schemeClr>
              </a:gs>
              <a:gs pos="0">
                <a:schemeClr val="accent2">
                  <a:lumMod val="25000"/>
                  <a:lumOff val="75000"/>
                  <a:alpha val="0"/>
                </a:schemeClr>
              </a:gs>
              <a:gs pos="100000">
                <a:schemeClr val="accent2">
                  <a:lumMod val="60000"/>
                  <a:lumOff val="40000"/>
                  <a:alpha val="10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1833880" y="1760220"/>
            <a:ext cx="8365490" cy="2879725"/>
          </a:xfrm>
          <a:prstGeom prst="round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03</a:t>
            </a:r>
            <a:endParaRPr lang="zh-CN" altLang="en-US"/>
          </a:p>
          <a:p>
            <a:pPr algn="ctr"/>
            <a:r>
              <a:rPr lang="zh-CN" altLang="en-US"/>
              <a:t>经验反思</a:t>
            </a:r>
            <a:endParaRPr lang="zh-CN" altLang="en-US"/>
          </a:p>
          <a:p>
            <a:pPr algn="ctr"/>
            <a:r>
              <a:rPr lang="zh-CN" altLang="en-US"/>
              <a:t>Experience Reflection</a:t>
            </a:r>
            <a:endParaRPr lang="zh-CN" altLang="en-US"/>
          </a:p>
          <a:p>
            <a:pPr algn="ctr"/>
            <a:r>
              <a:rPr lang="zh-CN" altLang="en-US"/>
              <a:t>P12</a:t>
            </a:r>
            <a:endParaRPr lang="zh-CN" altLang="en-US" sz="2000" i="1"/>
          </a:p>
        </p:txBody>
      </p:sp>
      <p:sp>
        <p:nvSpPr>
          <p:cNvPr id="10" name="椭圆 9"/>
          <p:cNvSpPr/>
          <p:nvPr>
            <p:custDataLst>
              <p:tags r:id="rId5"/>
            </p:custDataLst>
          </p:nvPr>
        </p:nvSpPr>
        <p:spPr>
          <a:xfrm rot="6180000">
            <a:off x="180340" y="-128905"/>
            <a:ext cx="1884680" cy="1963420"/>
          </a:xfrm>
          <a:prstGeom prst="ellipse">
            <a:avLst/>
          </a:prstGeom>
          <a:gradFill>
            <a:gsLst>
              <a:gs pos="100000">
                <a:schemeClr val="accent2">
                  <a:lumMod val="40000"/>
                  <a:lumOff val="60000"/>
                  <a:alpha val="92000"/>
                </a:schemeClr>
              </a:gs>
              <a:gs pos="0">
                <a:schemeClr val="accent2">
                  <a:lumMod val="25000"/>
                  <a:lumOff val="75000"/>
                  <a:alpha val="0"/>
                </a:schemeClr>
              </a:gs>
              <a:gs pos="100000">
                <a:schemeClr val="accent2">
                  <a:lumMod val="60000"/>
                  <a:lumOff val="40000"/>
                  <a:alpha val="10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40" name="图片 39" descr="Group 4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>
            <a:alphaModFix amt="65000"/>
          </a:blip>
          <a:stretch>
            <a:fillRect/>
          </a:stretch>
        </p:blipFill>
        <p:spPr>
          <a:xfrm>
            <a:off x="8278495" y="3380105"/>
            <a:ext cx="2745105" cy="2762250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3065145" y="2205355"/>
            <a:ext cx="6061710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6600" b="1">
                <a:solidFill>
                  <a:schemeClr val="bg2">
                    <a:lumMod val="50000"/>
                  </a:schemeClr>
                </a:solidFill>
              </a:rPr>
              <a:t>感谢观看！</a:t>
            </a:r>
            <a:endParaRPr lang="zh-CN" altLang="en-US" sz="6600" b="1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8" name="文本框 47"/>
          <p:cNvSpPr txBox="1"/>
          <p:nvPr>
            <p:custDataLst>
              <p:tags r:id="rId8"/>
            </p:custDataLst>
          </p:nvPr>
        </p:nvSpPr>
        <p:spPr>
          <a:xfrm>
            <a:off x="2291080" y="3380105"/>
            <a:ext cx="751776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3600" b="1">
                <a:solidFill>
                  <a:schemeClr val="bg2">
                    <a:lumMod val="90000"/>
                  </a:schemeClr>
                </a:solidFill>
              </a:rPr>
              <a:t>Thanks for watching</a:t>
            </a:r>
            <a:r>
              <a:rPr lang="zh-CN" altLang="en-US" sz="3600" b="1">
                <a:solidFill>
                  <a:schemeClr val="bg2">
                    <a:lumMod val="90000"/>
                  </a:schemeClr>
                </a:solidFill>
              </a:rPr>
              <a:t>！</a:t>
            </a:r>
            <a:endParaRPr lang="zh-CN" altLang="en-US" sz="3600" b="1">
              <a:solidFill>
                <a:schemeClr val="bg2">
                  <a:lumMod val="90000"/>
                </a:schemeClr>
              </a:solidFill>
            </a:endParaRPr>
          </a:p>
        </p:txBody>
      </p:sp>
    </p:spTree>
    <p:custDataLst>
      <p:tags r:id="rId9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椭圆 8"/>
          <p:cNvSpPr/>
          <p:nvPr>
            <p:custDataLst>
              <p:tags r:id="rId2"/>
            </p:custDataLst>
          </p:nvPr>
        </p:nvSpPr>
        <p:spPr>
          <a:xfrm rot="3120000">
            <a:off x="9483725" y="4396740"/>
            <a:ext cx="3246120" cy="3123565"/>
          </a:xfrm>
          <a:prstGeom prst="ellipse">
            <a:avLst/>
          </a:prstGeom>
          <a:gradFill>
            <a:gsLst>
              <a:gs pos="100000">
                <a:schemeClr val="accent2">
                  <a:lumMod val="40000"/>
                  <a:lumOff val="60000"/>
                  <a:alpha val="100000"/>
                </a:schemeClr>
              </a:gs>
              <a:gs pos="0">
                <a:schemeClr val="accent2">
                  <a:lumMod val="25000"/>
                  <a:lumOff val="75000"/>
                  <a:alpha val="0"/>
                </a:schemeClr>
              </a:gs>
              <a:gs pos="100000">
                <a:schemeClr val="accent2">
                  <a:lumMod val="60000"/>
                  <a:lumOff val="40000"/>
                  <a:alpha val="10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 rot="3120000">
            <a:off x="2122170" y="4830445"/>
            <a:ext cx="2828925" cy="2956560"/>
          </a:xfrm>
          <a:prstGeom prst="ellipse">
            <a:avLst/>
          </a:prstGeom>
          <a:gradFill>
            <a:gsLst>
              <a:gs pos="100000">
                <a:schemeClr val="accent2">
                  <a:lumMod val="40000"/>
                  <a:lumOff val="60000"/>
                  <a:alpha val="92000"/>
                </a:schemeClr>
              </a:gs>
              <a:gs pos="0">
                <a:schemeClr val="accent2">
                  <a:lumMod val="25000"/>
                  <a:lumOff val="75000"/>
                  <a:alpha val="0"/>
                </a:schemeClr>
              </a:gs>
              <a:gs pos="100000">
                <a:schemeClr val="accent2">
                  <a:lumMod val="60000"/>
                  <a:lumOff val="40000"/>
                  <a:alpha val="10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椭圆 5"/>
          <p:cNvSpPr/>
          <p:nvPr>
            <p:custDataLst>
              <p:tags r:id="rId3"/>
            </p:custDataLst>
          </p:nvPr>
        </p:nvSpPr>
        <p:spPr>
          <a:xfrm>
            <a:off x="7110095" y="-1984375"/>
            <a:ext cx="5081905" cy="5072380"/>
          </a:xfrm>
          <a:prstGeom prst="ellipse">
            <a:avLst/>
          </a:prstGeom>
          <a:gradFill>
            <a:gsLst>
              <a:gs pos="100000">
                <a:schemeClr val="accent2">
                  <a:lumMod val="40000"/>
                  <a:lumOff val="60000"/>
                  <a:alpha val="92000"/>
                </a:schemeClr>
              </a:gs>
              <a:gs pos="0">
                <a:schemeClr val="accent2">
                  <a:lumMod val="25000"/>
                  <a:lumOff val="75000"/>
                  <a:alpha val="0"/>
                </a:schemeClr>
              </a:gs>
              <a:gs pos="100000">
                <a:schemeClr val="accent2">
                  <a:lumMod val="60000"/>
                  <a:lumOff val="40000"/>
                  <a:alpha val="10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1997075" y="563245"/>
            <a:ext cx="8202295" cy="7770495"/>
          </a:xfrm>
          <a:prstGeom prst="round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03</a:t>
            </a:r>
            <a:endParaRPr lang="zh-CN" altLang="en-US"/>
          </a:p>
          <a:p>
            <a:pPr algn="ctr"/>
            <a:r>
              <a:rPr lang="zh-CN" altLang="en-US"/>
              <a:t>经验反思</a:t>
            </a:r>
            <a:endParaRPr lang="zh-CN" altLang="en-US"/>
          </a:p>
          <a:p>
            <a:pPr algn="ctr"/>
            <a:r>
              <a:rPr lang="zh-CN" altLang="en-US"/>
              <a:t>Experience Reflection</a:t>
            </a:r>
            <a:endParaRPr lang="zh-CN" altLang="en-US"/>
          </a:p>
          <a:p>
            <a:pPr algn="ctr"/>
            <a:r>
              <a:rPr lang="zh-CN" altLang="en-US"/>
              <a:t>P12</a:t>
            </a:r>
            <a:endParaRPr lang="zh-CN" altLang="en-US" sz="2000" i="1"/>
          </a:p>
        </p:txBody>
      </p:sp>
      <p:sp>
        <p:nvSpPr>
          <p:cNvPr id="10" name="椭圆 9"/>
          <p:cNvSpPr/>
          <p:nvPr>
            <p:custDataLst>
              <p:tags r:id="rId4"/>
            </p:custDataLst>
          </p:nvPr>
        </p:nvSpPr>
        <p:spPr>
          <a:xfrm rot="6180000">
            <a:off x="180340" y="-128905"/>
            <a:ext cx="1884680" cy="1963420"/>
          </a:xfrm>
          <a:prstGeom prst="ellipse">
            <a:avLst/>
          </a:prstGeom>
          <a:gradFill>
            <a:gsLst>
              <a:gs pos="100000">
                <a:schemeClr val="accent2">
                  <a:lumMod val="40000"/>
                  <a:lumOff val="60000"/>
                  <a:alpha val="92000"/>
                </a:schemeClr>
              </a:gs>
              <a:gs pos="0">
                <a:schemeClr val="accent2">
                  <a:lumMod val="25000"/>
                  <a:lumOff val="75000"/>
                  <a:alpha val="0"/>
                </a:schemeClr>
              </a:gs>
              <a:gs pos="100000">
                <a:schemeClr val="accent2">
                  <a:lumMod val="60000"/>
                  <a:lumOff val="40000"/>
                  <a:alpha val="10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40" name="图片 39" descr="Group 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>
            <a:alphaModFix amt="35000"/>
          </a:blip>
          <a:stretch>
            <a:fillRect/>
          </a:stretch>
        </p:blipFill>
        <p:spPr>
          <a:xfrm>
            <a:off x="7110095" y="3942080"/>
            <a:ext cx="2745105" cy="2762250"/>
          </a:xfrm>
          <a:prstGeom prst="rect">
            <a:avLst/>
          </a:prstGeom>
        </p:spPr>
      </p:pic>
      <p:sp>
        <p:nvSpPr>
          <p:cNvPr id="22" name="文本框 21"/>
          <p:cNvSpPr txBox="1"/>
          <p:nvPr/>
        </p:nvSpPr>
        <p:spPr>
          <a:xfrm>
            <a:off x="4324985" y="1269365"/>
            <a:ext cx="3136265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8000" b="1">
                <a:solidFill>
                  <a:srgbClr val="E99D82"/>
                </a:solidFill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 lang="en-US" altLang="zh-CN" sz="8000" b="1">
              <a:solidFill>
                <a:srgbClr val="E99D8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4031615" y="2835275"/>
            <a:ext cx="3723640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6600" b="1">
                <a:solidFill>
                  <a:schemeClr val="bg2">
                    <a:lumMod val="50000"/>
                  </a:schemeClr>
                </a:solidFill>
              </a:rPr>
              <a:t>产品定位</a:t>
            </a:r>
            <a:endParaRPr lang="zh-CN" altLang="en-US" sz="6600" b="1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8" name="文本框 47"/>
          <p:cNvSpPr txBox="1"/>
          <p:nvPr>
            <p:custDataLst>
              <p:tags r:id="rId7"/>
            </p:custDataLst>
          </p:nvPr>
        </p:nvSpPr>
        <p:spPr>
          <a:xfrm>
            <a:off x="2291080" y="3942080"/>
            <a:ext cx="751776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3600" b="1">
                <a:solidFill>
                  <a:schemeClr val="bg2">
                    <a:lumMod val="90000"/>
                  </a:schemeClr>
                </a:solidFill>
              </a:rPr>
              <a:t>Product Introduction</a:t>
            </a:r>
            <a:endParaRPr lang="zh-CN" altLang="en-US" sz="3600" b="1">
              <a:solidFill>
                <a:schemeClr val="bg2">
                  <a:lumMod val="90000"/>
                </a:schemeClr>
              </a:solidFill>
            </a:endParaRPr>
          </a:p>
        </p:txBody>
      </p:sp>
    </p:spTree>
    <p:custDataLst>
      <p:tags r:id="rId8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椭圆 8"/>
          <p:cNvSpPr/>
          <p:nvPr>
            <p:custDataLst>
              <p:tags r:id="rId2"/>
            </p:custDataLst>
          </p:nvPr>
        </p:nvSpPr>
        <p:spPr>
          <a:xfrm rot="3120000">
            <a:off x="9483725" y="4396740"/>
            <a:ext cx="3246120" cy="3123565"/>
          </a:xfrm>
          <a:prstGeom prst="ellipse">
            <a:avLst/>
          </a:prstGeom>
          <a:gradFill>
            <a:gsLst>
              <a:gs pos="100000">
                <a:schemeClr val="accent2">
                  <a:lumMod val="40000"/>
                  <a:lumOff val="60000"/>
                  <a:alpha val="100000"/>
                </a:schemeClr>
              </a:gs>
              <a:gs pos="0">
                <a:schemeClr val="accent2">
                  <a:lumMod val="25000"/>
                  <a:lumOff val="75000"/>
                  <a:alpha val="0"/>
                </a:schemeClr>
              </a:gs>
              <a:gs pos="100000">
                <a:schemeClr val="accent2">
                  <a:lumMod val="60000"/>
                  <a:lumOff val="40000"/>
                  <a:alpha val="10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 rot="3120000">
            <a:off x="2122170" y="4830445"/>
            <a:ext cx="2828925" cy="2956560"/>
          </a:xfrm>
          <a:prstGeom prst="ellipse">
            <a:avLst/>
          </a:prstGeom>
          <a:gradFill>
            <a:gsLst>
              <a:gs pos="100000">
                <a:schemeClr val="accent2">
                  <a:lumMod val="40000"/>
                  <a:lumOff val="60000"/>
                  <a:alpha val="92000"/>
                </a:schemeClr>
              </a:gs>
              <a:gs pos="0">
                <a:schemeClr val="accent2">
                  <a:lumMod val="25000"/>
                  <a:lumOff val="75000"/>
                  <a:alpha val="0"/>
                </a:schemeClr>
              </a:gs>
              <a:gs pos="100000">
                <a:schemeClr val="accent2">
                  <a:lumMod val="60000"/>
                  <a:lumOff val="40000"/>
                  <a:alpha val="10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椭圆 5"/>
          <p:cNvSpPr/>
          <p:nvPr>
            <p:custDataLst>
              <p:tags r:id="rId3"/>
            </p:custDataLst>
          </p:nvPr>
        </p:nvSpPr>
        <p:spPr>
          <a:xfrm>
            <a:off x="7110095" y="-1984375"/>
            <a:ext cx="5081905" cy="5072380"/>
          </a:xfrm>
          <a:prstGeom prst="ellipse">
            <a:avLst/>
          </a:prstGeom>
          <a:gradFill>
            <a:gsLst>
              <a:gs pos="100000">
                <a:schemeClr val="accent2">
                  <a:lumMod val="40000"/>
                  <a:lumOff val="60000"/>
                  <a:alpha val="92000"/>
                </a:schemeClr>
              </a:gs>
              <a:gs pos="0">
                <a:schemeClr val="accent2">
                  <a:lumMod val="25000"/>
                  <a:lumOff val="75000"/>
                  <a:alpha val="0"/>
                </a:schemeClr>
              </a:gs>
              <a:gs pos="100000">
                <a:schemeClr val="accent2">
                  <a:lumMod val="60000"/>
                  <a:lumOff val="40000"/>
                  <a:alpha val="10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683895" y="514350"/>
            <a:ext cx="10824210" cy="5829300"/>
          </a:xfrm>
          <a:prstGeom prst="round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椭圆 9"/>
          <p:cNvSpPr/>
          <p:nvPr>
            <p:custDataLst>
              <p:tags r:id="rId4"/>
            </p:custDataLst>
          </p:nvPr>
        </p:nvSpPr>
        <p:spPr>
          <a:xfrm rot="6180000">
            <a:off x="180340" y="-128905"/>
            <a:ext cx="1884680" cy="1963420"/>
          </a:xfrm>
          <a:prstGeom prst="ellipse">
            <a:avLst/>
          </a:prstGeom>
          <a:gradFill>
            <a:gsLst>
              <a:gs pos="100000">
                <a:schemeClr val="accent2">
                  <a:lumMod val="40000"/>
                  <a:lumOff val="60000"/>
                  <a:alpha val="92000"/>
                </a:schemeClr>
              </a:gs>
              <a:gs pos="0">
                <a:schemeClr val="accent2">
                  <a:lumMod val="25000"/>
                  <a:lumOff val="75000"/>
                  <a:alpha val="0"/>
                </a:schemeClr>
              </a:gs>
              <a:gs pos="100000">
                <a:schemeClr val="accent2">
                  <a:lumMod val="60000"/>
                  <a:lumOff val="40000"/>
                  <a:alpha val="10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3" name="图片 2" descr="LOGO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2600" y="2531745"/>
            <a:ext cx="1186180" cy="118618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670050" y="3859530"/>
            <a:ext cx="12871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b="1">
                <a:solidFill>
                  <a:schemeClr val="bg2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iManage</a:t>
            </a:r>
            <a:endParaRPr lang="en-US" altLang="zh-CN" b="1">
              <a:solidFill>
                <a:schemeClr val="bg2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1841500" y="979805"/>
            <a:ext cx="751776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 b="1" i="1">
                <a:solidFill>
                  <a:schemeClr val="bg2">
                    <a:lumMod val="90000"/>
                  </a:schemeClr>
                </a:solidFill>
              </a:rPr>
              <a:t>Product Introduction</a:t>
            </a:r>
            <a:endParaRPr lang="zh-CN" altLang="en-US" sz="3600" b="1" i="1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50" name="文本框 49"/>
          <p:cNvSpPr txBox="1"/>
          <p:nvPr>
            <p:custDataLst>
              <p:tags r:id="rId6"/>
            </p:custDataLst>
          </p:nvPr>
        </p:nvSpPr>
        <p:spPr>
          <a:xfrm>
            <a:off x="1501140" y="675005"/>
            <a:ext cx="349631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000" b="1" spc="400">
                <a:solidFill>
                  <a:schemeClr val="bg2">
                    <a:lumMod val="50000"/>
                  </a:schemeClr>
                </a:solidFill>
                <a:uFillTx/>
              </a:rPr>
              <a:t>产品定位</a:t>
            </a:r>
            <a:endParaRPr lang="zh-CN" altLang="en-US" sz="4000" b="1" spc="400">
              <a:solidFill>
                <a:schemeClr val="bg2">
                  <a:lumMod val="50000"/>
                </a:schemeClr>
              </a:solidFill>
              <a:uFillTx/>
            </a:endParaRPr>
          </a:p>
        </p:txBody>
      </p:sp>
      <p:grpSp>
        <p:nvGrpSpPr>
          <p:cNvPr id="59" name="组合 58"/>
          <p:cNvGrpSpPr/>
          <p:nvPr/>
        </p:nvGrpSpPr>
        <p:grpSpPr>
          <a:xfrm>
            <a:off x="4097655" y="1792605"/>
            <a:ext cx="1663065" cy="842645"/>
            <a:chOff x="6453" y="2823"/>
            <a:chExt cx="2619" cy="1327"/>
          </a:xfrm>
        </p:grpSpPr>
        <p:grpSp>
          <p:nvGrpSpPr>
            <p:cNvPr id="53" name="组合 52"/>
            <p:cNvGrpSpPr/>
            <p:nvPr/>
          </p:nvGrpSpPr>
          <p:grpSpPr>
            <a:xfrm>
              <a:off x="6453" y="2823"/>
              <a:ext cx="2321" cy="580"/>
              <a:chOff x="6453" y="2823"/>
              <a:chExt cx="2321" cy="580"/>
            </a:xfrm>
          </p:grpSpPr>
          <p:sp>
            <p:nvSpPr>
              <p:cNvPr id="51" name="圆角矩形 50"/>
              <p:cNvSpPr/>
              <p:nvPr/>
            </p:nvSpPr>
            <p:spPr>
              <a:xfrm>
                <a:off x="6749" y="3137"/>
                <a:ext cx="2025" cy="266"/>
              </a:xfrm>
              <a:prstGeom prst="roundRect">
                <a:avLst/>
              </a:prstGeom>
              <a:solidFill>
                <a:srgbClr val="A5E1FD">
                  <a:alpha val="46000"/>
                </a:srgbClr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52" name="文本框 51"/>
              <p:cNvSpPr txBox="1"/>
              <p:nvPr/>
            </p:nvSpPr>
            <p:spPr>
              <a:xfrm>
                <a:off x="6453" y="2823"/>
                <a:ext cx="1900" cy="5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zh-CN" altLang="en-US">
                    <a:solidFill>
                      <a:schemeClr val="bg2">
                        <a:lumMod val="25000"/>
                      </a:schemeClr>
                    </a:solidFill>
                  </a:rPr>
                  <a:t>核心目标</a:t>
                </a:r>
                <a:endParaRPr lang="zh-CN" altLang="en-US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</p:grpSp>
        <p:sp>
          <p:nvSpPr>
            <p:cNvPr id="54" name="文本框 53"/>
            <p:cNvSpPr txBox="1"/>
            <p:nvPr/>
          </p:nvSpPr>
          <p:spPr>
            <a:xfrm>
              <a:off x="6506" y="3667"/>
              <a:ext cx="2566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1400">
                  <a:solidFill>
                    <a:schemeClr val="bg2">
                      <a:lumMod val="25000"/>
                    </a:schemeClr>
                  </a:solidFill>
                </a:rPr>
                <a:t>开启你的高效日程</a:t>
              </a:r>
              <a:endParaRPr lang="zh-CN" altLang="en-US" sz="140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grpSp>
        <p:nvGrpSpPr>
          <p:cNvPr id="60" name="组合 59"/>
          <p:cNvGrpSpPr/>
          <p:nvPr/>
        </p:nvGrpSpPr>
        <p:grpSpPr>
          <a:xfrm>
            <a:off x="6330950" y="1792605"/>
            <a:ext cx="1765300" cy="1526540"/>
            <a:chOff x="6453" y="2823"/>
            <a:chExt cx="2780" cy="2404"/>
          </a:xfrm>
        </p:grpSpPr>
        <p:grpSp>
          <p:nvGrpSpPr>
            <p:cNvPr id="61" name="组合 60"/>
            <p:cNvGrpSpPr/>
            <p:nvPr/>
          </p:nvGrpSpPr>
          <p:grpSpPr>
            <a:xfrm>
              <a:off x="6453" y="2823"/>
              <a:ext cx="2321" cy="580"/>
              <a:chOff x="6453" y="2823"/>
              <a:chExt cx="2321" cy="580"/>
            </a:xfrm>
          </p:grpSpPr>
          <p:sp>
            <p:nvSpPr>
              <p:cNvPr id="62" name="圆角矩形 61"/>
              <p:cNvSpPr/>
              <p:nvPr>
                <p:custDataLst>
                  <p:tags r:id="rId7"/>
                </p:custDataLst>
              </p:nvPr>
            </p:nvSpPr>
            <p:spPr>
              <a:xfrm>
                <a:off x="6749" y="3137"/>
                <a:ext cx="2025" cy="266"/>
              </a:xfrm>
              <a:prstGeom prst="roundRect">
                <a:avLst/>
              </a:prstGeom>
              <a:solidFill>
                <a:srgbClr val="A5E1FD">
                  <a:alpha val="46000"/>
                </a:srgbClr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63" name="文本框 62"/>
              <p:cNvSpPr txBox="1"/>
              <p:nvPr>
                <p:custDataLst>
                  <p:tags r:id="rId8"/>
                </p:custDataLst>
              </p:nvPr>
            </p:nvSpPr>
            <p:spPr>
              <a:xfrm>
                <a:off x="6453" y="2823"/>
                <a:ext cx="1900" cy="5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zh-CN" altLang="en-US">
                    <a:solidFill>
                      <a:schemeClr val="bg2">
                        <a:lumMod val="25000"/>
                      </a:schemeClr>
                    </a:solidFill>
                  </a:rPr>
                  <a:t>目标用户</a:t>
                </a:r>
                <a:endParaRPr lang="zh-CN" altLang="en-US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</p:grpSp>
        <p:sp>
          <p:nvSpPr>
            <p:cNvPr id="64" name="文本框 63"/>
            <p:cNvSpPr txBox="1"/>
            <p:nvPr>
              <p:custDataLst>
                <p:tags r:id="rId9"/>
              </p:custDataLst>
            </p:nvPr>
          </p:nvSpPr>
          <p:spPr>
            <a:xfrm>
              <a:off x="6506" y="3557"/>
              <a:ext cx="2727" cy="16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indent="0" fontAlgn="auto">
                <a:lnSpc>
                  <a:spcPct val="150000"/>
                </a:lnSpc>
              </a:pPr>
              <a:r>
                <a:rPr lang="zh-CN" altLang="en-US" sz="1400">
                  <a:solidFill>
                    <a:schemeClr val="bg2">
                      <a:lumMod val="25000"/>
                    </a:schemeClr>
                  </a:solidFill>
                </a:rPr>
                <a:t>学生党</a:t>
              </a:r>
              <a:r>
                <a:rPr lang="en-US" altLang="zh-CN" sz="1400">
                  <a:solidFill>
                    <a:schemeClr val="bg2">
                      <a:lumMod val="25000"/>
                    </a:schemeClr>
                  </a:solidFill>
                </a:rPr>
                <a:t>/</a:t>
              </a:r>
              <a:r>
                <a:rPr lang="zh-CN" altLang="en-US" sz="1400">
                  <a:solidFill>
                    <a:schemeClr val="bg2">
                      <a:lumMod val="25000"/>
                    </a:schemeClr>
                  </a:solidFill>
                </a:rPr>
                <a:t>上班族等需要规划生活、处理待办事项的群体。</a:t>
              </a:r>
              <a:endParaRPr lang="zh-CN" altLang="en-US" sz="140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grpSp>
        <p:nvGrpSpPr>
          <p:cNvPr id="65" name="组合 64"/>
          <p:cNvGrpSpPr/>
          <p:nvPr/>
        </p:nvGrpSpPr>
        <p:grpSpPr>
          <a:xfrm>
            <a:off x="8700135" y="1792605"/>
            <a:ext cx="1765300" cy="1203325"/>
            <a:chOff x="6453" y="2823"/>
            <a:chExt cx="2780" cy="1895"/>
          </a:xfrm>
        </p:grpSpPr>
        <p:grpSp>
          <p:nvGrpSpPr>
            <p:cNvPr id="66" name="组合 65"/>
            <p:cNvGrpSpPr/>
            <p:nvPr/>
          </p:nvGrpSpPr>
          <p:grpSpPr>
            <a:xfrm>
              <a:off x="6453" y="2823"/>
              <a:ext cx="2321" cy="580"/>
              <a:chOff x="6453" y="2823"/>
              <a:chExt cx="2321" cy="580"/>
            </a:xfrm>
          </p:grpSpPr>
          <p:sp>
            <p:nvSpPr>
              <p:cNvPr id="67" name="圆角矩形 66"/>
              <p:cNvSpPr/>
              <p:nvPr>
                <p:custDataLst>
                  <p:tags r:id="rId10"/>
                </p:custDataLst>
              </p:nvPr>
            </p:nvSpPr>
            <p:spPr>
              <a:xfrm>
                <a:off x="6749" y="3137"/>
                <a:ext cx="2025" cy="266"/>
              </a:xfrm>
              <a:prstGeom prst="roundRect">
                <a:avLst/>
              </a:prstGeom>
              <a:solidFill>
                <a:srgbClr val="A5E1FD">
                  <a:alpha val="46000"/>
                </a:srgbClr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68" name="文本框 67"/>
              <p:cNvSpPr txBox="1"/>
              <p:nvPr>
                <p:custDataLst>
                  <p:tags r:id="rId11"/>
                </p:custDataLst>
              </p:nvPr>
            </p:nvSpPr>
            <p:spPr>
              <a:xfrm>
                <a:off x="6453" y="2823"/>
                <a:ext cx="1900" cy="5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zh-CN" altLang="en-US">
                    <a:solidFill>
                      <a:schemeClr val="bg2">
                        <a:lumMod val="25000"/>
                      </a:schemeClr>
                    </a:solidFill>
                  </a:rPr>
                  <a:t>主要功能</a:t>
                </a:r>
                <a:endParaRPr lang="zh-CN" altLang="en-US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</p:grpSp>
        <p:sp>
          <p:nvSpPr>
            <p:cNvPr id="69" name="文本框 68"/>
            <p:cNvSpPr txBox="1"/>
            <p:nvPr>
              <p:custDataLst>
                <p:tags r:id="rId12"/>
              </p:custDataLst>
            </p:nvPr>
          </p:nvSpPr>
          <p:spPr>
            <a:xfrm>
              <a:off x="6506" y="3557"/>
              <a:ext cx="2727" cy="11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indent="0" fontAlgn="auto">
                <a:lnSpc>
                  <a:spcPct val="150000"/>
                </a:lnSpc>
              </a:pPr>
              <a:r>
                <a:rPr lang="zh-CN" altLang="en-US" sz="1400">
                  <a:solidFill>
                    <a:schemeClr val="bg2">
                      <a:lumMod val="25000"/>
                    </a:schemeClr>
                  </a:solidFill>
                </a:rPr>
                <a:t>待办</a:t>
              </a:r>
              <a:r>
                <a:rPr lang="en-US" altLang="zh-CN" sz="1400">
                  <a:solidFill>
                    <a:schemeClr val="bg2">
                      <a:lumMod val="25000"/>
                    </a:schemeClr>
                  </a:solidFill>
                </a:rPr>
                <a:t>/</a:t>
              </a:r>
              <a:r>
                <a:rPr lang="zh-CN" altLang="en-US" sz="1400">
                  <a:solidFill>
                    <a:schemeClr val="bg2">
                      <a:lumMod val="25000"/>
                    </a:schemeClr>
                  </a:solidFill>
                </a:rPr>
                <a:t>提醒</a:t>
              </a:r>
              <a:r>
                <a:rPr lang="en-US" altLang="zh-CN" sz="1400">
                  <a:solidFill>
                    <a:schemeClr val="bg2">
                      <a:lumMod val="25000"/>
                    </a:schemeClr>
                  </a:solidFill>
                </a:rPr>
                <a:t>/</a:t>
              </a:r>
              <a:r>
                <a:rPr lang="zh-CN" altLang="en-US" sz="1400">
                  <a:solidFill>
                    <a:schemeClr val="bg2">
                      <a:lumMod val="25000"/>
                    </a:schemeClr>
                  </a:solidFill>
                </a:rPr>
                <a:t>自律一站式管理服务</a:t>
              </a:r>
              <a:endParaRPr lang="zh-CN" altLang="en-US" sz="140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grpSp>
        <p:nvGrpSpPr>
          <p:cNvPr id="70" name="组合 69"/>
          <p:cNvGrpSpPr/>
          <p:nvPr/>
        </p:nvGrpSpPr>
        <p:grpSpPr>
          <a:xfrm>
            <a:off x="4131310" y="3582035"/>
            <a:ext cx="6333490" cy="1849755"/>
            <a:chOff x="6453" y="2823"/>
            <a:chExt cx="9974" cy="2913"/>
          </a:xfrm>
        </p:grpSpPr>
        <p:grpSp>
          <p:nvGrpSpPr>
            <p:cNvPr id="71" name="组合 70"/>
            <p:cNvGrpSpPr/>
            <p:nvPr/>
          </p:nvGrpSpPr>
          <p:grpSpPr>
            <a:xfrm>
              <a:off x="6453" y="2823"/>
              <a:ext cx="2267" cy="580"/>
              <a:chOff x="6453" y="2823"/>
              <a:chExt cx="2267" cy="580"/>
            </a:xfrm>
          </p:grpSpPr>
          <p:sp>
            <p:nvSpPr>
              <p:cNvPr id="72" name="圆角矩形 71"/>
              <p:cNvSpPr/>
              <p:nvPr>
                <p:custDataLst>
                  <p:tags r:id="rId13"/>
                </p:custDataLst>
              </p:nvPr>
            </p:nvSpPr>
            <p:spPr>
              <a:xfrm>
                <a:off x="6749" y="3126"/>
                <a:ext cx="1971" cy="277"/>
              </a:xfrm>
              <a:prstGeom prst="roundRect">
                <a:avLst/>
              </a:prstGeom>
              <a:solidFill>
                <a:srgbClr val="A5E1FD">
                  <a:alpha val="46000"/>
                </a:srgbClr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73" name="文本框 72"/>
              <p:cNvSpPr txBox="1"/>
              <p:nvPr>
                <p:custDataLst>
                  <p:tags r:id="rId14"/>
                </p:custDataLst>
              </p:nvPr>
            </p:nvSpPr>
            <p:spPr>
              <a:xfrm>
                <a:off x="6453" y="2823"/>
                <a:ext cx="1900" cy="5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zh-CN" altLang="en-US">
                    <a:solidFill>
                      <a:schemeClr val="bg2">
                        <a:lumMod val="25000"/>
                      </a:schemeClr>
                    </a:solidFill>
                  </a:rPr>
                  <a:t>特色功能</a:t>
                </a:r>
                <a:endParaRPr lang="zh-CN" altLang="en-US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</p:grpSp>
        <p:sp>
          <p:nvSpPr>
            <p:cNvPr id="74" name="文本框 73"/>
            <p:cNvSpPr txBox="1"/>
            <p:nvPr>
              <p:custDataLst>
                <p:tags r:id="rId15"/>
              </p:custDataLst>
            </p:nvPr>
          </p:nvSpPr>
          <p:spPr>
            <a:xfrm>
              <a:off x="6506" y="3557"/>
              <a:ext cx="9921" cy="21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285750" indent="-285750" fontAlgn="auto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400">
                  <a:solidFill>
                    <a:schemeClr val="bg2">
                      <a:lumMod val="25000"/>
                    </a:schemeClr>
                  </a:solidFill>
                </a:rPr>
                <a:t>统计清单。此项功能统计你使用本APP的累计事项数、按时完成率、月度事项统计饼状图。帮助用户一目了然查看自己的时间分配，以便接下来更好地规划自己的重点，并起到监督鼓励的作用。</a:t>
              </a:r>
              <a:endParaRPr lang="zh-CN" altLang="en-US" sz="1400">
                <a:solidFill>
                  <a:schemeClr val="bg2">
                    <a:lumMod val="25000"/>
                  </a:schemeClr>
                </a:solidFill>
              </a:endParaRPr>
            </a:p>
            <a:p>
              <a:pPr marL="285750" indent="-285750" fontAlgn="auto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400">
                  <a:solidFill>
                    <a:schemeClr val="bg2">
                      <a:lumMod val="25000"/>
                    </a:schemeClr>
                  </a:solidFill>
                </a:rPr>
                <a:t>月历视图。月历视图给予用户以月度的纵观感，便于制定时间规划。</a:t>
              </a:r>
              <a:endParaRPr lang="zh-CN" altLang="en-US" sz="140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</p:spTree>
    <p:custDataLst>
      <p:tags r:id="rId16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椭圆 8"/>
          <p:cNvSpPr/>
          <p:nvPr>
            <p:custDataLst>
              <p:tags r:id="rId2"/>
            </p:custDataLst>
          </p:nvPr>
        </p:nvSpPr>
        <p:spPr>
          <a:xfrm rot="3120000">
            <a:off x="9483725" y="4396740"/>
            <a:ext cx="3246120" cy="3123565"/>
          </a:xfrm>
          <a:prstGeom prst="ellipse">
            <a:avLst/>
          </a:prstGeom>
          <a:gradFill>
            <a:gsLst>
              <a:gs pos="100000">
                <a:schemeClr val="accent2">
                  <a:lumMod val="40000"/>
                  <a:lumOff val="60000"/>
                  <a:alpha val="100000"/>
                </a:schemeClr>
              </a:gs>
              <a:gs pos="0">
                <a:schemeClr val="accent2">
                  <a:lumMod val="25000"/>
                  <a:lumOff val="75000"/>
                  <a:alpha val="0"/>
                </a:schemeClr>
              </a:gs>
              <a:gs pos="100000">
                <a:schemeClr val="accent2">
                  <a:lumMod val="60000"/>
                  <a:lumOff val="40000"/>
                  <a:alpha val="10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 rot="3120000">
            <a:off x="2122170" y="4830445"/>
            <a:ext cx="2828925" cy="2956560"/>
          </a:xfrm>
          <a:prstGeom prst="ellipse">
            <a:avLst/>
          </a:prstGeom>
          <a:gradFill>
            <a:gsLst>
              <a:gs pos="100000">
                <a:schemeClr val="accent2">
                  <a:lumMod val="40000"/>
                  <a:lumOff val="60000"/>
                  <a:alpha val="92000"/>
                </a:schemeClr>
              </a:gs>
              <a:gs pos="0">
                <a:schemeClr val="accent2">
                  <a:lumMod val="25000"/>
                  <a:lumOff val="75000"/>
                  <a:alpha val="0"/>
                </a:schemeClr>
              </a:gs>
              <a:gs pos="100000">
                <a:schemeClr val="accent2">
                  <a:lumMod val="60000"/>
                  <a:lumOff val="40000"/>
                  <a:alpha val="10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椭圆 5"/>
          <p:cNvSpPr/>
          <p:nvPr>
            <p:custDataLst>
              <p:tags r:id="rId3"/>
            </p:custDataLst>
          </p:nvPr>
        </p:nvSpPr>
        <p:spPr>
          <a:xfrm>
            <a:off x="7110095" y="-1984375"/>
            <a:ext cx="5081905" cy="5072380"/>
          </a:xfrm>
          <a:prstGeom prst="ellipse">
            <a:avLst/>
          </a:prstGeom>
          <a:gradFill>
            <a:gsLst>
              <a:gs pos="100000">
                <a:schemeClr val="accent2">
                  <a:lumMod val="40000"/>
                  <a:lumOff val="60000"/>
                  <a:alpha val="92000"/>
                </a:schemeClr>
              </a:gs>
              <a:gs pos="0">
                <a:schemeClr val="accent2">
                  <a:lumMod val="25000"/>
                  <a:lumOff val="75000"/>
                  <a:alpha val="0"/>
                </a:schemeClr>
              </a:gs>
              <a:gs pos="100000">
                <a:schemeClr val="accent2">
                  <a:lumMod val="60000"/>
                  <a:lumOff val="40000"/>
                  <a:alpha val="10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1997075" y="563245"/>
            <a:ext cx="8202295" cy="7545705"/>
          </a:xfrm>
          <a:prstGeom prst="round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03</a:t>
            </a:r>
            <a:endParaRPr lang="zh-CN" altLang="en-US"/>
          </a:p>
          <a:p>
            <a:pPr algn="ctr"/>
            <a:r>
              <a:rPr lang="zh-CN" altLang="en-US"/>
              <a:t>经验反思</a:t>
            </a:r>
            <a:endParaRPr lang="zh-CN" altLang="en-US"/>
          </a:p>
          <a:p>
            <a:pPr algn="ctr"/>
            <a:r>
              <a:rPr lang="zh-CN" altLang="en-US"/>
              <a:t>Experience Reflection</a:t>
            </a:r>
            <a:endParaRPr lang="zh-CN" altLang="en-US"/>
          </a:p>
          <a:p>
            <a:pPr algn="ctr"/>
            <a:r>
              <a:rPr lang="zh-CN" altLang="en-US"/>
              <a:t>P12</a:t>
            </a:r>
            <a:endParaRPr lang="zh-CN" altLang="en-US" sz="2000" i="1"/>
          </a:p>
        </p:txBody>
      </p:sp>
      <p:sp>
        <p:nvSpPr>
          <p:cNvPr id="10" name="椭圆 9"/>
          <p:cNvSpPr/>
          <p:nvPr>
            <p:custDataLst>
              <p:tags r:id="rId4"/>
            </p:custDataLst>
          </p:nvPr>
        </p:nvSpPr>
        <p:spPr>
          <a:xfrm rot="6180000">
            <a:off x="180340" y="-128905"/>
            <a:ext cx="1884680" cy="1963420"/>
          </a:xfrm>
          <a:prstGeom prst="ellipse">
            <a:avLst/>
          </a:prstGeom>
          <a:gradFill>
            <a:gsLst>
              <a:gs pos="100000">
                <a:schemeClr val="accent2">
                  <a:lumMod val="40000"/>
                  <a:lumOff val="60000"/>
                  <a:alpha val="92000"/>
                </a:schemeClr>
              </a:gs>
              <a:gs pos="0">
                <a:schemeClr val="accent2">
                  <a:lumMod val="25000"/>
                  <a:lumOff val="75000"/>
                  <a:alpha val="0"/>
                </a:schemeClr>
              </a:gs>
              <a:gs pos="100000">
                <a:schemeClr val="accent2">
                  <a:lumMod val="60000"/>
                  <a:lumOff val="40000"/>
                  <a:alpha val="10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40" name="图片 39" descr="Group 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>
            <a:alphaModFix amt="35000"/>
          </a:blip>
          <a:stretch>
            <a:fillRect/>
          </a:stretch>
        </p:blipFill>
        <p:spPr>
          <a:xfrm>
            <a:off x="7110095" y="3942080"/>
            <a:ext cx="2745105" cy="2762250"/>
          </a:xfrm>
          <a:prstGeom prst="rect">
            <a:avLst/>
          </a:prstGeom>
        </p:spPr>
      </p:pic>
      <p:sp>
        <p:nvSpPr>
          <p:cNvPr id="22" name="文本框 21"/>
          <p:cNvSpPr txBox="1"/>
          <p:nvPr/>
        </p:nvSpPr>
        <p:spPr>
          <a:xfrm>
            <a:off x="4324985" y="1269365"/>
            <a:ext cx="3136265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8000" b="1">
                <a:solidFill>
                  <a:srgbClr val="E99D82"/>
                </a:solidFill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lang="en-US" altLang="zh-CN" sz="8000" b="1">
              <a:solidFill>
                <a:srgbClr val="E99D8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4031615" y="2835275"/>
            <a:ext cx="3723640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6600" b="1">
                <a:solidFill>
                  <a:schemeClr val="bg2">
                    <a:lumMod val="50000"/>
                  </a:schemeClr>
                </a:solidFill>
              </a:rPr>
              <a:t>功能设计</a:t>
            </a:r>
            <a:endParaRPr lang="zh-CN" altLang="en-US" sz="6600" b="1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8" name="文本框 47"/>
          <p:cNvSpPr txBox="1"/>
          <p:nvPr>
            <p:custDataLst>
              <p:tags r:id="rId7"/>
            </p:custDataLst>
          </p:nvPr>
        </p:nvSpPr>
        <p:spPr>
          <a:xfrm>
            <a:off x="2291080" y="3942080"/>
            <a:ext cx="751776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3600" b="1">
                <a:solidFill>
                  <a:schemeClr val="bg2">
                    <a:lumMod val="90000"/>
                  </a:schemeClr>
                </a:solidFill>
                <a:sym typeface="+mn-ea"/>
              </a:rPr>
              <a:t>Business Management</a:t>
            </a:r>
            <a:endParaRPr lang="zh-CN" altLang="en-US" sz="3600" b="1">
              <a:solidFill>
                <a:schemeClr val="bg2">
                  <a:lumMod val="90000"/>
                </a:schemeClr>
              </a:solidFill>
            </a:endParaRPr>
          </a:p>
        </p:txBody>
      </p:sp>
    </p:spTree>
    <p:custDataLst>
      <p:tags r:id="rId8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椭圆 8"/>
          <p:cNvSpPr/>
          <p:nvPr>
            <p:custDataLst>
              <p:tags r:id="rId2"/>
            </p:custDataLst>
          </p:nvPr>
        </p:nvSpPr>
        <p:spPr>
          <a:xfrm rot="3120000">
            <a:off x="9483725" y="4396740"/>
            <a:ext cx="3246120" cy="3123565"/>
          </a:xfrm>
          <a:prstGeom prst="ellipse">
            <a:avLst/>
          </a:prstGeom>
          <a:gradFill>
            <a:gsLst>
              <a:gs pos="100000">
                <a:schemeClr val="accent2">
                  <a:lumMod val="40000"/>
                  <a:lumOff val="60000"/>
                  <a:alpha val="100000"/>
                </a:schemeClr>
              </a:gs>
              <a:gs pos="0">
                <a:schemeClr val="accent2">
                  <a:lumMod val="25000"/>
                  <a:lumOff val="75000"/>
                  <a:alpha val="0"/>
                </a:schemeClr>
              </a:gs>
              <a:gs pos="100000">
                <a:schemeClr val="accent2">
                  <a:lumMod val="60000"/>
                  <a:lumOff val="40000"/>
                  <a:alpha val="10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 rot="3120000">
            <a:off x="2122170" y="4830445"/>
            <a:ext cx="2828925" cy="2956560"/>
          </a:xfrm>
          <a:prstGeom prst="ellipse">
            <a:avLst/>
          </a:prstGeom>
          <a:gradFill>
            <a:gsLst>
              <a:gs pos="100000">
                <a:schemeClr val="accent2">
                  <a:lumMod val="40000"/>
                  <a:lumOff val="60000"/>
                  <a:alpha val="92000"/>
                </a:schemeClr>
              </a:gs>
              <a:gs pos="0">
                <a:schemeClr val="accent2">
                  <a:lumMod val="25000"/>
                  <a:lumOff val="75000"/>
                  <a:alpha val="0"/>
                </a:schemeClr>
              </a:gs>
              <a:gs pos="100000">
                <a:schemeClr val="accent2">
                  <a:lumMod val="60000"/>
                  <a:lumOff val="40000"/>
                  <a:alpha val="10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椭圆 5"/>
          <p:cNvSpPr/>
          <p:nvPr>
            <p:custDataLst>
              <p:tags r:id="rId3"/>
            </p:custDataLst>
          </p:nvPr>
        </p:nvSpPr>
        <p:spPr>
          <a:xfrm>
            <a:off x="7110095" y="-1984375"/>
            <a:ext cx="5081905" cy="5072380"/>
          </a:xfrm>
          <a:prstGeom prst="ellipse">
            <a:avLst/>
          </a:prstGeom>
          <a:gradFill>
            <a:gsLst>
              <a:gs pos="100000">
                <a:schemeClr val="accent2">
                  <a:lumMod val="40000"/>
                  <a:lumOff val="60000"/>
                  <a:alpha val="92000"/>
                </a:schemeClr>
              </a:gs>
              <a:gs pos="0">
                <a:schemeClr val="accent2">
                  <a:lumMod val="25000"/>
                  <a:lumOff val="75000"/>
                  <a:alpha val="0"/>
                </a:schemeClr>
              </a:gs>
              <a:gs pos="100000">
                <a:schemeClr val="accent2">
                  <a:lumMod val="60000"/>
                  <a:lumOff val="40000"/>
                  <a:alpha val="10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683895" y="514350"/>
            <a:ext cx="10824210" cy="5829300"/>
          </a:xfrm>
          <a:prstGeom prst="round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椭圆 9"/>
          <p:cNvSpPr/>
          <p:nvPr>
            <p:custDataLst>
              <p:tags r:id="rId4"/>
            </p:custDataLst>
          </p:nvPr>
        </p:nvSpPr>
        <p:spPr>
          <a:xfrm rot="6180000">
            <a:off x="180340" y="-128905"/>
            <a:ext cx="1884680" cy="1963420"/>
          </a:xfrm>
          <a:prstGeom prst="ellipse">
            <a:avLst/>
          </a:prstGeom>
          <a:gradFill>
            <a:gsLst>
              <a:gs pos="100000">
                <a:schemeClr val="accent2">
                  <a:lumMod val="40000"/>
                  <a:lumOff val="60000"/>
                  <a:alpha val="92000"/>
                </a:schemeClr>
              </a:gs>
              <a:gs pos="0">
                <a:schemeClr val="accent2">
                  <a:lumMod val="25000"/>
                  <a:lumOff val="75000"/>
                  <a:alpha val="0"/>
                </a:schemeClr>
              </a:gs>
              <a:gs pos="100000">
                <a:schemeClr val="accent2">
                  <a:lumMod val="60000"/>
                  <a:lumOff val="40000"/>
                  <a:alpha val="10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8" name="文本框 47"/>
          <p:cNvSpPr txBox="1"/>
          <p:nvPr/>
        </p:nvSpPr>
        <p:spPr>
          <a:xfrm>
            <a:off x="1841500" y="979805"/>
            <a:ext cx="751776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 b="1" i="1">
                <a:solidFill>
                  <a:schemeClr val="bg2">
                    <a:lumMod val="90000"/>
                  </a:schemeClr>
                </a:solidFill>
              </a:rPr>
              <a:t>Business Management</a:t>
            </a:r>
            <a:endParaRPr lang="en-US" altLang="zh-CN" sz="3600" b="1" i="1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50" name="文本框 49"/>
          <p:cNvSpPr txBox="1"/>
          <p:nvPr>
            <p:custDataLst>
              <p:tags r:id="rId5"/>
            </p:custDataLst>
          </p:nvPr>
        </p:nvSpPr>
        <p:spPr>
          <a:xfrm>
            <a:off x="1501140" y="675005"/>
            <a:ext cx="547751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000" b="1" spc="400">
                <a:solidFill>
                  <a:schemeClr val="bg2">
                    <a:lumMod val="50000"/>
                  </a:schemeClr>
                </a:solidFill>
                <a:uFillTx/>
              </a:rPr>
              <a:t>产品功能结构图</a:t>
            </a:r>
            <a:endParaRPr lang="zh-CN" altLang="en-US" sz="4000" b="1" spc="400">
              <a:solidFill>
                <a:schemeClr val="bg2">
                  <a:lumMod val="50000"/>
                </a:schemeClr>
              </a:solidFill>
              <a:uFillTx/>
            </a:endParaRPr>
          </a:p>
        </p:txBody>
      </p:sp>
      <p:pic>
        <p:nvPicPr>
          <p:cNvPr id="15" name="C9F754DE-2CAD-44b6-B708-469DEB6407EB-1" descr="wpp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3895" y="1699895"/>
            <a:ext cx="10960100" cy="3908425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椭圆 8"/>
          <p:cNvSpPr/>
          <p:nvPr>
            <p:custDataLst>
              <p:tags r:id="rId2"/>
            </p:custDataLst>
          </p:nvPr>
        </p:nvSpPr>
        <p:spPr>
          <a:xfrm rot="3120000">
            <a:off x="9483725" y="4396740"/>
            <a:ext cx="3246120" cy="3123565"/>
          </a:xfrm>
          <a:prstGeom prst="ellipse">
            <a:avLst/>
          </a:prstGeom>
          <a:gradFill>
            <a:gsLst>
              <a:gs pos="100000">
                <a:schemeClr val="accent2">
                  <a:lumMod val="40000"/>
                  <a:lumOff val="60000"/>
                  <a:alpha val="100000"/>
                </a:schemeClr>
              </a:gs>
              <a:gs pos="0">
                <a:schemeClr val="accent2">
                  <a:lumMod val="25000"/>
                  <a:lumOff val="75000"/>
                  <a:alpha val="0"/>
                </a:schemeClr>
              </a:gs>
              <a:gs pos="100000">
                <a:schemeClr val="accent2">
                  <a:lumMod val="60000"/>
                  <a:lumOff val="40000"/>
                  <a:alpha val="10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 rot="3120000">
            <a:off x="2122170" y="4830445"/>
            <a:ext cx="2828925" cy="2956560"/>
          </a:xfrm>
          <a:prstGeom prst="ellipse">
            <a:avLst/>
          </a:prstGeom>
          <a:gradFill>
            <a:gsLst>
              <a:gs pos="100000">
                <a:schemeClr val="accent2">
                  <a:lumMod val="40000"/>
                  <a:lumOff val="60000"/>
                  <a:alpha val="92000"/>
                </a:schemeClr>
              </a:gs>
              <a:gs pos="0">
                <a:schemeClr val="accent2">
                  <a:lumMod val="25000"/>
                  <a:lumOff val="75000"/>
                  <a:alpha val="0"/>
                </a:schemeClr>
              </a:gs>
              <a:gs pos="100000">
                <a:schemeClr val="accent2">
                  <a:lumMod val="60000"/>
                  <a:lumOff val="40000"/>
                  <a:alpha val="10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椭圆 5"/>
          <p:cNvSpPr/>
          <p:nvPr>
            <p:custDataLst>
              <p:tags r:id="rId3"/>
            </p:custDataLst>
          </p:nvPr>
        </p:nvSpPr>
        <p:spPr>
          <a:xfrm>
            <a:off x="7110095" y="-1984375"/>
            <a:ext cx="5081905" cy="5072380"/>
          </a:xfrm>
          <a:prstGeom prst="ellipse">
            <a:avLst/>
          </a:prstGeom>
          <a:gradFill>
            <a:gsLst>
              <a:gs pos="100000">
                <a:schemeClr val="accent2">
                  <a:lumMod val="40000"/>
                  <a:lumOff val="60000"/>
                  <a:alpha val="92000"/>
                </a:schemeClr>
              </a:gs>
              <a:gs pos="0">
                <a:schemeClr val="accent2">
                  <a:lumMod val="25000"/>
                  <a:lumOff val="75000"/>
                  <a:alpha val="0"/>
                </a:schemeClr>
              </a:gs>
              <a:gs pos="100000">
                <a:schemeClr val="accent2">
                  <a:lumMod val="60000"/>
                  <a:lumOff val="40000"/>
                  <a:alpha val="10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1997075" y="563245"/>
            <a:ext cx="8202295" cy="7526020"/>
          </a:xfrm>
          <a:prstGeom prst="round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03</a:t>
            </a:r>
            <a:endParaRPr lang="zh-CN" altLang="en-US"/>
          </a:p>
          <a:p>
            <a:pPr algn="ctr"/>
            <a:r>
              <a:rPr lang="zh-CN" altLang="en-US"/>
              <a:t>经验反思</a:t>
            </a:r>
            <a:endParaRPr lang="zh-CN" altLang="en-US"/>
          </a:p>
          <a:p>
            <a:pPr algn="ctr"/>
            <a:r>
              <a:rPr lang="zh-CN" altLang="en-US"/>
              <a:t>Experience Reflection</a:t>
            </a:r>
            <a:endParaRPr lang="zh-CN" altLang="en-US"/>
          </a:p>
          <a:p>
            <a:pPr algn="ctr"/>
            <a:r>
              <a:rPr lang="zh-CN" altLang="en-US"/>
              <a:t>P12</a:t>
            </a:r>
            <a:endParaRPr lang="zh-CN" altLang="en-US" sz="2000" i="1"/>
          </a:p>
        </p:txBody>
      </p:sp>
      <p:sp>
        <p:nvSpPr>
          <p:cNvPr id="10" name="椭圆 9"/>
          <p:cNvSpPr/>
          <p:nvPr>
            <p:custDataLst>
              <p:tags r:id="rId4"/>
            </p:custDataLst>
          </p:nvPr>
        </p:nvSpPr>
        <p:spPr>
          <a:xfrm rot="6180000">
            <a:off x="180340" y="-128905"/>
            <a:ext cx="1884680" cy="1963420"/>
          </a:xfrm>
          <a:prstGeom prst="ellipse">
            <a:avLst/>
          </a:prstGeom>
          <a:gradFill>
            <a:gsLst>
              <a:gs pos="100000">
                <a:schemeClr val="accent2">
                  <a:lumMod val="40000"/>
                  <a:lumOff val="60000"/>
                  <a:alpha val="92000"/>
                </a:schemeClr>
              </a:gs>
              <a:gs pos="0">
                <a:schemeClr val="accent2">
                  <a:lumMod val="25000"/>
                  <a:lumOff val="75000"/>
                  <a:alpha val="0"/>
                </a:schemeClr>
              </a:gs>
              <a:gs pos="100000">
                <a:schemeClr val="accent2">
                  <a:lumMod val="60000"/>
                  <a:lumOff val="40000"/>
                  <a:alpha val="10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40" name="图片 39" descr="Group 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>
            <a:alphaModFix amt="35000"/>
          </a:blip>
          <a:stretch>
            <a:fillRect/>
          </a:stretch>
        </p:blipFill>
        <p:spPr>
          <a:xfrm>
            <a:off x="7110095" y="3942080"/>
            <a:ext cx="2745105" cy="2762250"/>
          </a:xfrm>
          <a:prstGeom prst="rect">
            <a:avLst/>
          </a:prstGeom>
        </p:spPr>
      </p:pic>
      <p:sp>
        <p:nvSpPr>
          <p:cNvPr id="22" name="文本框 21"/>
          <p:cNvSpPr txBox="1"/>
          <p:nvPr/>
        </p:nvSpPr>
        <p:spPr>
          <a:xfrm>
            <a:off x="4324985" y="1269365"/>
            <a:ext cx="3136265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8000" b="1">
                <a:solidFill>
                  <a:srgbClr val="E99D82"/>
                </a:solidFill>
                <a:latin typeface="微软雅黑" panose="020B0503020204020204" charset="-122"/>
                <a:ea typeface="微软雅黑" panose="020B0503020204020204" charset="-122"/>
              </a:rPr>
              <a:t>03</a:t>
            </a:r>
            <a:endParaRPr lang="en-US" altLang="zh-CN" sz="8000" b="1">
              <a:solidFill>
                <a:srgbClr val="E99D8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3065145" y="2748280"/>
            <a:ext cx="6061710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6600" b="1">
                <a:solidFill>
                  <a:schemeClr val="bg2">
                    <a:lumMod val="50000"/>
                  </a:schemeClr>
                </a:solidFill>
              </a:rPr>
              <a:t>界面视觉设计</a:t>
            </a:r>
            <a:endParaRPr lang="zh-CN" altLang="en-US" sz="6600" b="1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8" name="文本框 47"/>
          <p:cNvSpPr txBox="1"/>
          <p:nvPr>
            <p:custDataLst>
              <p:tags r:id="rId7"/>
            </p:custDataLst>
          </p:nvPr>
        </p:nvSpPr>
        <p:spPr>
          <a:xfrm>
            <a:off x="2291080" y="3942080"/>
            <a:ext cx="751776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3600" b="1">
                <a:solidFill>
                  <a:schemeClr val="bg2">
                    <a:lumMod val="90000"/>
                  </a:schemeClr>
                </a:solidFill>
                <a:sym typeface="+mn-ea"/>
              </a:rPr>
              <a:t>Interface Visual Diagram</a:t>
            </a:r>
            <a:r>
              <a:rPr lang="en-US" altLang="zh-CN" sz="3600" b="1" i="1">
                <a:solidFill>
                  <a:schemeClr val="bg2">
                    <a:lumMod val="90000"/>
                  </a:schemeClr>
                </a:solidFill>
                <a:sym typeface="+mn-ea"/>
              </a:rPr>
              <a:t> </a:t>
            </a:r>
            <a:endParaRPr lang="zh-CN" altLang="en-US" sz="3600" b="1">
              <a:solidFill>
                <a:schemeClr val="bg2">
                  <a:lumMod val="90000"/>
                </a:schemeClr>
              </a:solidFill>
            </a:endParaRPr>
          </a:p>
        </p:txBody>
      </p:sp>
    </p:spTree>
    <p:custDataLst>
      <p:tags r:id="rId8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椭圆 8"/>
          <p:cNvSpPr/>
          <p:nvPr>
            <p:custDataLst>
              <p:tags r:id="rId2"/>
            </p:custDataLst>
          </p:nvPr>
        </p:nvSpPr>
        <p:spPr>
          <a:xfrm rot="3120000">
            <a:off x="9483725" y="4396740"/>
            <a:ext cx="3246120" cy="3123565"/>
          </a:xfrm>
          <a:prstGeom prst="ellipse">
            <a:avLst/>
          </a:prstGeom>
          <a:gradFill>
            <a:gsLst>
              <a:gs pos="100000">
                <a:schemeClr val="accent2">
                  <a:lumMod val="40000"/>
                  <a:lumOff val="60000"/>
                  <a:alpha val="100000"/>
                </a:schemeClr>
              </a:gs>
              <a:gs pos="0">
                <a:schemeClr val="accent2">
                  <a:lumMod val="25000"/>
                  <a:lumOff val="75000"/>
                  <a:alpha val="0"/>
                </a:schemeClr>
              </a:gs>
              <a:gs pos="100000">
                <a:schemeClr val="accent2">
                  <a:lumMod val="60000"/>
                  <a:lumOff val="40000"/>
                  <a:alpha val="10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 rot="3120000">
            <a:off x="2122170" y="4830445"/>
            <a:ext cx="2828925" cy="2956560"/>
          </a:xfrm>
          <a:prstGeom prst="ellipse">
            <a:avLst/>
          </a:prstGeom>
          <a:gradFill>
            <a:gsLst>
              <a:gs pos="100000">
                <a:schemeClr val="accent2">
                  <a:lumMod val="40000"/>
                  <a:lumOff val="60000"/>
                  <a:alpha val="92000"/>
                </a:schemeClr>
              </a:gs>
              <a:gs pos="0">
                <a:schemeClr val="accent2">
                  <a:lumMod val="25000"/>
                  <a:lumOff val="75000"/>
                  <a:alpha val="0"/>
                </a:schemeClr>
              </a:gs>
              <a:gs pos="100000">
                <a:schemeClr val="accent2">
                  <a:lumMod val="60000"/>
                  <a:lumOff val="40000"/>
                  <a:alpha val="10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椭圆 5"/>
          <p:cNvSpPr/>
          <p:nvPr>
            <p:custDataLst>
              <p:tags r:id="rId3"/>
            </p:custDataLst>
          </p:nvPr>
        </p:nvSpPr>
        <p:spPr>
          <a:xfrm>
            <a:off x="7110095" y="-1984375"/>
            <a:ext cx="5081905" cy="5072380"/>
          </a:xfrm>
          <a:prstGeom prst="ellipse">
            <a:avLst/>
          </a:prstGeom>
          <a:gradFill>
            <a:gsLst>
              <a:gs pos="100000">
                <a:schemeClr val="accent2">
                  <a:lumMod val="40000"/>
                  <a:lumOff val="60000"/>
                  <a:alpha val="92000"/>
                </a:schemeClr>
              </a:gs>
              <a:gs pos="0">
                <a:schemeClr val="accent2">
                  <a:lumMod val="25000"/>
                  <a:lumOff val="75000"/>
                  <a:alpha val="0"/>
                </a:schemeClr>
              </a:gs>
              <a:gs pos="100000">
                <a:schemeClr val="accent2">
                  <a:lumMod val="60000"/>
                  <a:lumOff val="40000"/>
                  <a:alpha val="10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683895" y="514350"/>
            <a:ext cx="10824210" cy="5829300"/>
          </a:xfrm>
          <a:prstGeom prst="round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椭圆 9"/>
          <p:cNvSpPr/>
          <p:nvPr>
            <p:custDataLst>
              <p:tags r:id="rId4"/>
            </p:custDataLst>
          </p:nvPr>
        </p:nvSpPr>
        <p:spPr>
          <a:xfrm rot="6180000">
            <a:off x="180340" y="-128905"/>
            <a:ext cx="1884680" cy="1963420"/>
          </a:xfrm>
          <a:prstGeom prst="ellipse">
            <a:avLst/>
          </a:prstGeom>
          <a:gradFill>
            <a:gsLst>
              <a:gs pos="100000">
                <a:schemeClr val="accent2">
                  <a:lumMod val="40000"/>
                  <a:lumOff val="60000"/>
                  <a:alpha val="92000"/>
                </a:schemeClr>
              </a:gs>
              <a:gs pos="0">
                <a:schemeClr val="accent2">
                  <a:lumMod val="25000"/>
                  <a:lumOff val="75000"/>
                  <a:alpha val="0"/>
                </a:schemeClr>
              </a:gs>
              <a:gs pos="100000">
                <a:schemeClr val="accent2">
                  <a:lumMod val="60000"/>
                  <a:lumOff val="40000"/>
                  <a:alpha val="10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8" name="文本框 47"/>
          <p:cNvSpPr txBox="1"/>
          <p:nvPr/>
        </p:nvSpPr>
        <p:spPr>
          <a:xfrm>
            <a:off x="1841500" y="979805"/>
            <a:ext cx="751776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 b="1" i="1">
                <a:solidFill>
                  <a:schemeClr val="bg2">
                    <a:lumMod val="90000"/>
                  </a:schemeClr>
                </a:solidFill>
              </a:rPr>
              <a:t>Login Interface </a:t>
            </a:r>
            <a:endParaRPr lang="en-US" altLang="zh-CN" sz="3600" b="1" i="1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50" name="文本框 49"/>
          <p:cNvSpPr txBox="1"/>
          <p:nvPr>
            <p:custDataLst>
              <p:tags r:id="rId5"/>
            </p:custDataLst>
          </p:nvPr>
        </p:nvSpPr>
        <p:spPr>
          <a:xfrm>
            <a:off x="1501140" y="675005"/>
            <a:ext cx="537527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000" b="1" spc="400">
                <a:solidFill>
                  <a:schemeClr val="bg2">
                    <a:lumMod val="50000"/>
                  </a:schemeClr>
                </a:solidFill>
                <a:uFillTx/>
              </a:rPr>
              <a:t>登录界面</a:t>
            </a:r>
            <a:endParaRPr lang="zh-CN" altLang="en-US" sz="4000" b="1" spc="400">
              <a:solidFill>
                <a:schemeClr val="bg2">
                  <a:lumMod val="50000"/>
                </a:schemeClr>
              </a:solidFill>
              <a:uFillTx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1750060" y="2810510"/>
            <a:ext cx="2818054" cy="2679700"/>
            <a:chOff x="6487" y="2838"/>
            <a:chExt cx="3941" cy="4220"/>
          </a:xfrm>
        </p:grpSpPr>
        <p:grpSp>
          <p:nvGrpSpPr>
            <p:cNvPr id="15" name="组合 14"/>
            <p:cNvGrpSpPr/>
            <p:nvPr/>
          </p:nvGrpSpPr>
          <p:grpSpPr>
            <a:xfrm>
              <a:off x="6487" y="2838"/>
              <a:ext cx="2800" cy="565"/>
              <a:chOff x="6487" y="2838"/>
              <a:chExt cx="2800" cy="565"/>
            </a:xfrm>
          </p:grpSpPr>
          <p:sp>
            <p:nvSpPr>
              <p:cNvPr id="16" name="圆角矩形 15"/>
              <p:cNvSpPr/>
              <p:nvPr>
                <p:custDataLst>
                  <p:tags r:id="rId6"/>
                </p:custDataLst>
              </p:nvPr>
            </p:nvSpPr>
            <p:spPr>
              <a:xfrm>
                <a:off x="6799" y="3137"/>
                <a:ext cx="2488" cy="266"/>
              </a:xfrm>
              <a:prstGeom prst="roundRect">
                <a:avLst/>
              </a:prstGeom>
              <a:solidFill>
                <a:srgbClr val="A5E1FD">
                  <a:alpha val="46000"/>
                </a:srgbClr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52" name="文本框 51"/>
              <p:cNvSpPr txBox="1"/>
              <p:nvPr>
                <p:custDataLst>
                  <p:tags r:id="rId7"/>
                </p:custDataLst>
              </p:nvPr>
            </p:nvSpPr>
            <p:spPr>
              <a:xfrm>
                <a:off x="6487" y="2838"/>
                <a:ext cx="2263" cy="565"/>
              </a:xfrm>
              <a:prstGeom prst="rect">
                <a:avLst/>
              </a:prstGeom>
              <a:noFill/>
              <a:ln>
                <a:noFill/>
                <a:prstDash val="dash"/>
              </a:ln>
            </p:spPr>
            <p:txBody>
              <a:bodyPr wrap="square" rtlCol="0">
                <a:noAutofit/>
              </a:bodyPr>
              <a:p>
                <a:r>
                  <a:rPr lang="zh-CN" altLang="en-US">
                    <a:solidFill>
                      <a:schemeClr val="bg2">
                        <a:lumMod val="25000"/>
                      </a:schemeClr>
                    </a:solidFill>
                  </a:rPr>
                  <a:t>简洁登录界面</a:t>
                </a:r>
                <a:endParaRPr lang="zh-CN" altLang="en-US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</p:grpSp>
        <p:sp>
          <p:nvSpPr>
            <p:cNvPr id="23" name="文本框 22"/>
            <p:cNvSpPr txBox="1"/>
            <p:nvPr>
              <p:custDataLst>
                <p:tags r:id="rId8"/>
              </p:custDataLst>
            </p:nvPr>
          </p:nvSpPr>
          <p:spPr>
            <a:xfrm>
              <a:off x="6506" y="3667"/>
              <a:ext cx="3922" cy="3391"/>
            </a:xfrm>
            <a:prstGeom prst="rect">
              <a:avLst/>
            </a:prstGeom>
            <a:noFill/>
            <a:ln>
              <a:noFill/>
              <a:prstDash val="dash"/>
            </a:ln>
          </p:spPr>
          <p:txBody>
            <a:bodyPr wrap="square" rtlCol="0">
              <a:spAutoFit/>
            </a:bodyPr>
            <a:p>
              <a:pPr indent="0" fontAlgn="auto">
                <a:lnSpc>
                  <a:spcPts val="2280"/>
                </a:lnSpc>
                <a:spcBef>
                  <a:spcPts val="0"/>
                </a:spcBef>
                <a:spcAft>
                  <a:spcPts val="1200"/>
                </a:spcAft>
              </a:pPr>
              <a:r>
                <a:rPr lang="zh-CN" altLang="en-US" sz="1400">
                  <a:solidFill>
                    <a:schemeClr val="bg2">
                      <a:lumMod val="25000"/>
                    </a:schemeClr>
                  </a:solidFill>
                </a:rPr>
                <a:t>采用橙色渐变背景，作为</a:t>
              </a:r>
              <a:r>
                <a:rPr lang="en-US" altLang="zh-CN" sz="1400">
                  <a:solidFill>
                    <a:schemeClr val="bg2">
                      <a:lumMod val="25000"/>
                    </a:schemeClr>
                  </a:solidFill>
                </a:rPr>
                <a:t>LOGO</a:t>
              </a:r>
              <a:r>
                <a:rPr lang="zh-CN" altLang="en-US" sz="1400">
                  <a:solidFill>
                    <a:schemeClr val="bg2">
                      <a:lumMod val="25000"/>
                    </a:schemeClr>
                  </a:solidFill>
                </a:rPr>
                <a:t>的沙漏图样醒目，下有本</a:t>
              </a:r>
              <a:r>
                <a:rPr lang="en-US" altLang="zh-CN" sz="1400">
                  <a:solidFill>
                    <a:schemeClr val="bg2">
                      <a:lumMod val="25000"/>
                    </a:schemeClr>
                  </a:solidFill>
                </a:rPr>
                <a:t>APP Slogan</a:t>
              </a:r>
              <a:r>
                <a:rPr lang="zh-CN" altLang="en-US" sz="1400">
                  <a:solidFill>
                    <a:schemeClr val="bg2">
                      <a:lumMod val="25000"/>
                    </a:schemeClr>
                  </a:solidFill>
                </a:rPr>
                <a:t>：</a:t>
              </a:r>
              <a:r>
                <a:rPr lang="en-US" altLang="zh-CN" sz="1400">
                  <a:solidFill>
                    <a:schemeClr val="bg2">
                      <a:lumMod val="25000"/>
                    </a:schemeClr>
                  </a:solidFill>
                </a:rPr>
                <a:t>“</a:t>
              </a:r>
              <a:r>
                <a:rPr lang="zh-CN" altLang="en-US" sz="1400">
                  <a:solidFill>
                    <a:schemeClr val="bg2">
                      <a:lumMod val="25000"/>
                    </a:schemeClr>
                  </a:solidFill>
                </a:rPr>
                <a:t>开启你的高效日程</a:t>
              </a:r>
              <a:r>
                <a:rPr lang="en-US" altLang="zh-CN" sz="1400">
                  <a:solidFill>
                    <a:schemeClr val="bg2">
                      <a:lumMod val="25000"/>
                    </a:schemeClr>
                  </a:solidFill>
                </a:rPr>
                <a:t>”</a:t>
              </a:r>
              <a:r>
                <a:rPr lang="zh-CN" altLang="en-US" sz="1400">
                  <a:solidFill>
                    <a:schemeClr val="bg2">
                      <a:lumMod val="25000"/>
                    </a:schemeClr>
                  </a:solidFill>
                </a:rPr>
                <a:t>。</a:t>
              </a:r>
              <a:endParaRPr lang="zh-CN" altLang="en-US" sz="1400">
                <a:solidFill>
                  <a:schemeClr val="bg2">
                    <a:lumMod val="25000"/>
                  </a:schemeClr>
                </a:solidFill>
              </a:endParaRPr>
            </a:p>
            <a:p>
              <a:pPr indent="0" fontAlgn="auto">
                <a:lnSpc>
                  <a:spcPts val="2280"/>
                </a:lnSpc>
                <a:spcBef>
                  <a:spcPts val="0"/>
                </a:spcBef>
                <a:spcAft>
                  <a:spcPts val="1200"/>
                </a:spcAft>
              </a:pPr>
              <a:r>
                <a:rPr lang="zh-CN" altLang="en-US" sz="1400">
                  <a:solidFill>
                    <a:schemeClr val="bg2">
                      <a:lumMod val="25000"/>
                    </a:schemeClr>
                  </a:solidFill>
                </a:rPr>
                <a:t>登录方式为输入用户名和密码。</a:t>
              </a:r>
              <a:endParaRPr lang="zh-CN" altLang="en-US" sz="1400">
                <a:solidFill>
                  <a:schemeClr val="bg2">
                    <a:lumMod val="25000"/>
                  </a:schemeClr>
                </a:solidFill>
              </a:endParaRPr>
            </a:p>
            <a:p>
              <a:pPr indent="0" fontAlgn="auto">
                <a:lnSpc>
                  <a:spcPts val="2280"/>
                </a:lnSpc>
                <a:spcBef>
                  <a:spcPts val="0"/>
                </a:spcBef>
                <a:spcAft>
                  <a:spcPts val="1200"/>
                </a:spcAft>
              </a:pPr>
              <a:r>
                <a:rPr lang="zh-CN" altLang="en-US" sz="1400">
                  <a:solidFill>
                    <a:schemeClr val="bg2">
                      <a:lumMod val="25000"/>
                    </a:schemeClr>
                  </a:solidFill>
                </a:rPr>
                <a:t>注册方式为设置用户名和二次确认密码。</a:t>
              </a:r>
              <a:endParaRPr lang="zh-CN" altLang="en-US" sz="140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pic>
        <p:nvPicPr>
          <p:cNvPr id="27" name="图片 26" descr="登录界面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12435" y="1677670"/>
            <a:ext cx="1923415" cy="4163695"/>
          </a:xfrm>
          <a:prstGeom prst="rect">
            <a:avLst/>
          </a:prstGeom>
          <a:effectLst>
            <a:outerShdw blurRad="215900" dist="38100" sx="101000" sy="101000" algn="tl" rotWithShape="0">
              <a:schemeClr val="bg2">
                <a:lumMod val="50000"/>
                <a:alpha val="32000"/>
              </a:schemeClr>
            </a:outerShdw>
          </a:effectLst>
        </p:spPr>
      </p:pic>
      <p:pic>
        <p:nvPicPr>
          <p:cNvPr id="32" name="图片 31" descr="E:/SOSD实验室/考核项目-滴答清单/注册界面.jpg注册界面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/>
          <a:srcRect l="15" r="15"/>
          <a:stretch>
            <a:fillRect/>
          </a:stretch>
        </p:blipFill>
        <p:spPr>
          <a:xfrm>
            <a:off x="8165465" y="1677670"/>
            <a:ext cx="1923415" cy="4163695"/>
          </a:xfrm>
          <a:prstGeom prst="rect">
            <a:avLst/>
          </a:prstGeom>
          <a:effectLst>
            <a:outerShdw blurRad="215900" dist="38100" sx="101000" sy="101000" algn="tl" rotWithShape="0">
              <a:schemeClr val="bg2">
                <a:lumMod val="50000"/>
                <a:alpha val="32000"/>
              </a:schemeClr>
            </a:outerShdw>
          </a:effectLst>
        </p:spPr>
      </p:pic>
      <p:sp>
        <p:nvSpPr>
          <p:cNvPr id="36" name="圆角矩形 35"/>
          <p:cNvSpPr/>
          <p:nvPr>
            <p:custDataLst>
              <p:tags r:id="rId12"/>
            </p:custDataLst>
          </p:nvPr>
        </p:nvSpPr>
        <p:spPr>
          <a:xfrm>
            <a:off x="1584960" y="2724785"/>
            <a:ext cx="2982595" cy="2962275"/>
          </a:xfrm>
          <a:prstGeom prst="roundRect">
            <a:avLst>
              <a:gd name="adj" fmla="val 10975"/>
            </a:avLst>
          </a:prstGeom>
          <a:noFill/>
          <a:ln>
            <a:solidFill>
              <a:srgbClr val="E99D82"/>
            </a:solidFill>
            <a:prstDash val="dash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c</a:t>
            </a:r>
            <a:endParaRPr lang="en-US" altLang="zh-CN"/>
          </a:p>
        </p:txBody>
      </p:sp>
    </p:spTree>
    <p:custDataLst>
      <p:tags r:id="rId13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椭圆 8"/>
          <p:cNvSpPr/>
          <p:nvPr>
            <p:custDataLst>
              <p:tags r:id="rId2"/>
            </p:custDataLst>
          </p:nvPr>
        </p:nvSpPr>
        <p:spPr>
          <a:xfrm rot="3120000">
            <a:off x="9483725" y="4396740"/>
            <a:ext cx="3246120" cy="3123565"/>
          </a:xfrm>
          <a:prstGeom prst="ellipse">
            <a:avLst/>
          </a:prstGeom>
          <a:gradFill>
            <a:gsLst>
              <a:gs pos="100000">
                <a:schemeClr val="accent2">
                  <a:lumMod val="40000"/>
                  <a:lumOff val="60000"/>
                  <a:alpha val="100000"/>
                </a:schemeClr>
              </a:gs>
              <a:gs pos="0">
                <a:schemeClr val="accent2">
                  <a:lumMod val="25000"/>
                  <a:lumOff val="75000"/>
                  <a:alpha val="0"/>
                </a:schemeClr>
              </a:gs>
              <a:gs pos="100000">
                <a:schemeClr val="accent2">
                  <a:lumMod val="60000"/>
                  <a:lumOff val="40000"/>
                  <a:alpha val="10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 rot="3120000">
            <a:off x="2122170" y="4830445"/>
            <a:ext cx="2828925" cy="2956560"/>
          </a:xfrm>
          <a:prstGeom prst="ellipse">
            <a:avLst/>
          </a:prstGeom>
          <a:gradFill>
            <a:gsLst>
              <a:gs pos="100000">
                <a:schemeClr val="accent2">
                  <a:lumMod val="40000"/>
                  <a:lumOff val="60000"/>
                  <a:alpha val="92000"/>
                </a:schemeClr>
              </a:gs>
              <a:gs pos="0">
                <a:schemeClr val="accent2">
                  <a:lumMod val="25000"/>
                  <a:lumOff val="75000"/>
                  <a:alpha val="0"/>
                </a:schemeClr>
              </a:gs>
              <a:gs pos="100000">
                <a:schemeClr val="accent2">
                  <a:lumMod val="60000"/>
                  <a:lumOff val="40000"/>
                  <a:alpha val="10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椭圆 5"/>
          <p:cNvSpPr/>
          <p:nvPr>
            <p:custDataLst>
              <p:tags r:id="rId3"/>
            </p:custDataLst>
          </p:nvPr>
        </p:nvSpPr>
        <p:spPr>
          <a:xfrm>
            <a:off x="7110095" y="-1984375"/>
            <a:ext cx="5081905" cy="5072380"/>
          </a:xfrm>
          <a:prstGeom prst="ellipse">
            <a:avLst/>
          </a:prstGeom>
          <a:gradFill>
            <a:gsLst>
              <a:gs pos="100000">
                <a:schemeClr val="accent2">
                  <a:lumMod val="40000"/>
                  <a:lumOff val="60000"/>
                  <a:alpha val="92000"/>
                </a:schemeClr>
              </a:gs>
              <a:gs pos="0">
                <a:schemeClr val="accent2">
                  <a:lumMod val="25000"/>
                  <a:lumOff val="75000"/>
                  <a:alpha val="0"/>
                </a:schemeClr>
              </a:gs>
              <a:gs pos="100000">
                <a:schemeClr val="accent2">
                  <a:lumMod val="60000"/>
                  <a:lumOff val="40000"/>
                  <a:alpha val="10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683895" y="514350"/>
            <a:ext cx="10824210" cy="5829300"/>
          </a:xfrm>
          <a:prstGeom prst="round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椭圆 9"/>
          <p:cNvSpPr/>
          <p:nvPr>
            <p:custDataLst>
              <p:tags r:id="rId4"/>
            </p:custDataLst>
          </p:nvPr>
        </p:nvSpPr>
        <p:spPr>
          <a:xfrm rot="6180000">
            <a:off x="180340" y="-128905"/>
            <a:ext cx="1884680" cy="1963420"/>
          </a:xfrm>
          <a:prstGeom prst="ellipse">
            <a:avLst/>
          </a:prstGeom>
          <a:gradFill>
            <a:gsLst>
              <a:gs pos="100000">
                <a:schemeClr val="accent2">
                  <a:lumMod val="40000"/>
                  <a:lumOff val="60000"/>
                  <a:alpha val="92000"/>
                </a:schemeClr>
              </a:gs>
              <a:gs pos="0">
                <a:schemeClr val="accent2">
                  <a:lumMod val="25000"/>
                  <a:lumOff val="75000"/>
                  <a:alpha val="0"/>
                </a:schemeClr>
              </a:gs>
              <a:gs pos="100000">
                <a:schemeClr val="accent2">
                  <a:lumMod val="60000"/>
                  <a:lumOff val="40000"/>
                  <a:alpha val="10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8" name="文本框 47"/>
          <p:cNvSpPr txBox="1"/>
          <p:nvPr/>
        </p:nvSpPr>
        <p:spPr>
          <a:xfrm>
            <a:off x="1841500" y="979805"/>
            <a:ext cx="751776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 b="1" i="1">
                <a:solidFill>
                  <a:schemeClr val="bg2">
                    <a:lumMod val="90000"/>
                  </a:schemeClr>
                </a:solidFill>
              </a:rPr>
              <a:t>Main Interface </a:t>
            </a:r>
            <a:endParaRPr lang="en-US" altLang="zh-CN" sz="3600" b="1" i="1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50" name="文本框 49"/>
          <p:cNvSpPr txBox="1"/>
          <p:nvPr>
            <p:custDataLst>
              <p:tags r:id="rId5"/>
            </p:custDataLst>
          </p:nvPr>
        </p:nvSpPr>
        <p:spPr>
          <a:xfrm>
            <a:off x="1501140" y="675005"/>
            <a:ext cx="537527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000" b="1" spc="400">
                <a:solidFill>
                  <a:schemeClr val="bg2">
                    <a:lumMod val="50000"/>
                  </a:schemeClr>
                </a:solidFill>
                <a:uFillTx/>
              </a:rPr>
              <a:t>主界面</a:t>
            </a:r>
            <a:endParaRPr lang="zh-CN" altLang="en-US" sz="4000" b="1" spc="400">
              <a:solidFill>
                <a:schemeClr val="bg2">
                  <a:lumMod val="50000"/>
                </a:schemeClr>
              </a:solidFill>
              <a:uFillTx/>
            </a:endParaRPr>
          </a:p>
        </p:txBody>
      </p:sp>
      <p:pic>
        <p:nvPicPr>
          <p:cNvPr id="27" name="图片 26" descr="E:/SOSD实验室/考核项目-滴答清单/侧拉页面.jpg侧拉页面"/>
          <p:cNvPicPr>
            <a:picLocks noChangeAspect="1"/>
          </p:cNvPicPr>
          <p:nvPr/>
        </p:nvPicPr>
        <p:blipFill>
          <a:blip r:embed="rId6"/>
          <a:srcRect l="15" r="15"/>
          <a:stretch>
            <a:fillRect/>
          </a:stretch>
        </p:blipFill>
        <p:spPr>
          <a:xfrm>
            <a:off x="3872230" y="1731010"/>
            <a:ext cx="1923415" cy="4163695"/>
          </a:xfrm>
          <a:prstGeom prst="rect">
            <a:avLst/>
          </a:prstGeom>
          <a:effectLst>
            <a:outerShdw blurRad="215900" dist="38100" sx="101000" sy="101000" algn="tl" rotWithShape="0">
              <a:schemeClr val="bg2">
                <a:lumMod val="50000"/>
                <a:alpha val="32000"/>
              </a:schemeClr>
            </a:outerShdw>
          </a:effectLst>
        </p:spPr>
      </p:pic>
      <p:pic>
        <p:nvPicPr>
          <p:cNvPr id="32" name="图片 31" descr="E:/SOSD实验室/考核项目-滴答清单/主页面1.jpg主页面1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rcRect l="15" r="15"/>
          <a:stretch>
            <a:fillRect/>
          </a:stretch>
        </p:blipFill>
        <p:spPr>
          <a:xfrm>
            <a:off x="6214745" y="1991995"/>
            <a:ext cx="1923415" cy="4163695"/>
          </a:xfrm>
          <a:prstGeom prst="rect">
            <a:avLst/>
          </a:prstGeom>
          <a:effectLst>
            <a:outerShdw blurRad="215900" dist="38100" sx="101000" sy="101000" algn="tl" rotWithShape="0">
              <a:schemeClr val="bg2">
                <a:lumMod val="50000"/>
                <a:alpha val="32000"/>
              </a:schemeClr>
            </a:outerShdw>
          </a:effectLst>
        </p:spPr>
      </p:pic>
      <p:grpSp>
        <p:nvGrpSpPr>
          <p:cNvPr id="13" name="组合 12"/>
          <p:cNvGrpSpPr/>
          <p:nvPr/>
        </p:nvGrpSpPr>
        <p:grpSpPr>
          <a:xfrm>
            <a:off x="8684260" y="3429000"/>
            <a:ext cx="2540000" cy="1736725"/>
            <a:chOff x="13680" y="1930"/>
            <a:chExt cx="4106" cy="2894"/>
          </a:xfrm>
        </p:grpSpPr>
        <p:grpSp>
          <p:nvGrpSpPr>
            <p:cNvPr id="2" name="组合 1"/>
            <p:cNvGrpSpPr/>
            <p:nvPr/>
          </p:nvGrpSpPr>
          <p:grpSpPr>
            <a:xfrm>
              <a:off x="13827" y="2128"/>
              <a:ext cx="3879" cy="2611"/>
              <a:chOff x="6506" y="3102"/>
              <a:chExt cx="3738" cy="2611"/>
            </a:xfrm>
          </p:grpSpPr>
          <p:grpSp>
            <p:nvGrpSpPr>
              <p:cNvPr id="3" name="组合 2"/>
              <p:cNvGrpSpPr/>
              <p:nvPr/>
            </p:nvGrpSpPr>
            <p:grpSpPr>
              <a:xfrm>
                <a:off x="6506" y="3102"/>
                <a:ext cx="2897" cy="565"/>
                <a:chOff x="6506" y="3102"/>
                <a:chExt cx="2897" cy="565"/>
              </a:xfrm>
            </p:grpSpPr>
            <p:sp>
              <p:nvSpPr>
                <p:cNvPr id="4" name="圆角矩形 3"/>
                <p:cNvSpPr/>
                <p:nvPr>
                  <p:custDataLst>
                    <p:tags r:id="rId9"/>
                  </p:custDataLst>
                </p:nvPr>
              </p:nvSpPr>
              <p:spPr>
                <a:xfrm>
                  <a:off x="6915" y="3401"/>
                  <a:ext cx="2488" cy="266"/>
                </a:xfrm>
                <a:prstGeom prst="roundRect">
                  <a:avLst/>
                </a:prstGeom>
                <a:solidFill>
                  <a:srgbClr val="A5E1FD">
                    <a:alpha val="46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7" name="文本框 6"/>
                <p:cNvSpPr txBox="1"/>
                <p:nvPr>
                  <p:custDataLst>
                    <p:tags r:id="rId10"/>
                  </p:custDataLst>
                </p:nvPr>
              </p:nvSpPr>
              <p:spPr>
                <a:xfrm>
                  <a:off x="6506" y="3102"/>
                  <a:ext cx="2263" cy="565"/>
                </a:xfrm>
                <a:prstGeom prst="rect">
                  <a:avLst/>
                </a:prstGeom>
                <a:noFill/>
                <a:ln>
                  <a:noFill/>
                  <a:prstDash val="dash"/>
                </a:ln>
              </p:spPr>
              <p:txBody>
                <a:bodyPr wrap="square" rtlCol="0">
                  <a:noAutofit/>
                </a:bodyPr>
                <a:p>
                  <a:r>
                    <a:rPr lang="zh-CN" altLang="en-US">
                      <a:solidFill>
                        <a:schemeClr val="bg2">
                          <a:lumMod val="25000"/>
                        </a:schemeClr>
                      </a:solidFill>
                    </a:rPr>
                    <a:t>多彩主界面</a:t>
                  </a:r>
                  <a:endParaRPr lang="zh-CN" altLang="en-US">
                    <a:solidFill>
                      <a:schemeClr val="bg2">
                        <a:lumMod val="25000"/>
                      </a:schemeClr>
                    </a:solidFill>
                  </a:endParaRPr>
                </a:p>
              </p:txBody>
            </p:sp>
          </p:grpSp>
          <p:sp>
            <p:nvSpPr>
              <p:cNvPr id="11" name="文本框 10"/>
              <p:cNvSpPr txBox="1"/>
              <p:nvPr>
                <p:custDataLst>
                  <p:tags r:id="rId11"/>
                </p:custDataLst>
              </p:nvPr>
            </p:nvSpPr>
            <p:spPr>
              <a:xfrm>
                <a:off x="6506" y="3667"/>
                <a:ext cx="3738" cy="2046"/>
              </a:xfrm>
              <a:prstGeom prst="rect">
                <a:avLst/>
              </a:prstGeom>
              <a:noFill/>
              <a:ln>
                <a:noFill/>
                <a:prstDash val="dash"/>
              </a:ln>
            </p:spPr>
            <p:txBody>
              <a:bodyPr wrap="square" rtlCol="0">
                <a:noAutofit/>
              </a:bodyPr>
              <a:p>
                <a:pPr indent="0" fontAlgn="auto">
                  <a:lnSpc>
                    <a:spcPts val="2280"/>
                  </a:lnSpc>
                  <a:spcBef>
                    <a:spcPts val="0"/>
                  </a:spcBef>
                  <a:spcAft>
                    <a:spcPts val="1200"/>
                  </a:spcAft>
                </a:pPr>
                <a:r>
                  <a:rPr sz="1400">
                    <a:solidFill>
                      <a:schemeClr val="bg2">
                        <a:lumMod val="25000"/>
                      </a:schemeClr>
                    </a:solidFill>
                  </a:rPr>
                  <a:t>首页采用卡片式布局，以不同的色块简洁明了地区分不同的文件夹，帮助用户更高效地完成待办事项清单。</a:t>
                </a:r>
                <a:endParaRPr sz="1400">
                  <a:solidFill>
                    <a:schemeClr val="bg2">
                      <a:lumMod val="25000"/>
                    </a:schemeClr>
                  </a:solidFill>
                </a:endParaRPr>
              </a:p>
              <a:p>
                <a:pPr indent="0" fontAlgn="auto">
                  <a:lnSpc>
                    <a:spcPts val="2280"/>
                  </a:lnSpc>
                  <a:spcBef>
                    <a:spcPts val="0"/>
                  </a:spcBef>
                  <a:spcAft>
                    <a:spcPts val="1200"/>
                  </a:spcAft>
                </a:pPr>
                <a:endParaRPr sz="140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</p:grpSp>
        <p:sp>
          <p:nvSpPr>
            <p:cNvPr id="12" name="圆角矩形 11"/>
            <p:cNvSpPr/>
            <p:nvPr/>
          </p:nvSpPr>
          <p:spPr>
            <a:xfrm>
              <a:off x="13680" y="1930"/>
              <a:ext cx="4106" cy="2894"/>
            </a:xfrm>
            <a:prstGeom prst="roundRect">
              <a:avLst>
                <a:gd name="adj" fmla="val 13636"/>
              </a:avLst>
            </a:prstGeom>
            <a:noFill/>
            <a:ln>
              <a:solidFill>
                <a:srgbClr val="E99D82"/>
              </a:solidFill>
              <a:prstDash val="dash"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cxnSp>
        <p:nvCxnSpPr>
          <p:cNvPr id="17" name="直接连接符 16"/>
          <p:cNvCxnSpPr>
            <a:stCxn id="32" idx="3"/>
            <a:endCxn id="12" idx="1"/>
          </p:cNvCxnSpPr>
          <p:nvPr/>
        </p:nvCxnSpPr>
        <p:spPr>
          <a:xfrm>
            <a:off x="8138160" y="4074160"/>
            <a:ext cx="546100" cy="223520"/>
          </a:xfrm>
          <a:prstGeom prst="line">
            <a:avLst/>
          </a:prstGeom>
          <a:ln>
            <a:solidFill>
              <a:srgbClr val="E99D82"/>
            </a:solidFill>
            <a:headEnd type="oval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grpSp>
        <p:nvGrpSpPr>
          <p:cNvPr id="18" name="组合 17"/>
          <p:cNvGrpSpPr/>
          <p:nvPr/>
        </p:nvGrpSpPr>
        <p:grpSpPr>
          <a:xfrm>
            <a:off x="8684260" y="1315085"/>
            <a:ext cx="2540000" cy="1488258"/>
            <a:chOff x="13680" y="1930"/>
            <a:chExt cx="4106" cy="2731"/>
          </a:xfrm>
        </p:grpSpPr>
        <p:grpSp>
          <p:nvGrpSpPr>
            <p:cNvPr id="19" name="组合 18"/>
            <p:cNvGrpSpPr/>
            <p:nvPr/>
          </p:nvGrpSpPr>
          <p:grpSpPr>
            <a:xfrm>
              <a:off x="13827" y="2128"/>
              <a:ext cx="3879" cy="2533"/>
              <a:chOff x="6506" y="3102"/>
              <a:chExt cx="3738" cy="2533"/>
            </a:xfrm>
          </p:grpSpPr>
          <p:grpSp>
            <p:nvGrpSpPr>
              <p:cNvPr id="20" name="组合 19"/>
              <p:cNvGrpSpPr/>
              <p:nvPr/>
            </p:nvGrpSpPr>
            <p:grpSpPr>
              <a:xfrm>
                <a:off x="6506" y="3102"/>
                <a:ext cx="2897" cy="565"/>
                <a:chOff x="6506" y="3102"/>
                <a:chExt cx="2897" cy="565"/>
              </a:xfrm>
            </p:grpSpPr>
            <p:sp>
              <p:nvSpPr>
                <p:cNvPr id="21" name="圆角矩形 20"/>
                <p:cNvSpPr/>
                <p:nvPr>
                  <p:custDataLst>
                    <p:tags r:id="rId12"/>
                  </p:custDataLst>
                </p:nvPr>
              </p:nvSpPr>
              <p:spPr>
                <a:xfrm>
                  <a:off x="6915" y="3401"/>
                  <a:ext cx="2488" cy="266"/>
                </a:xfrm>
                <a:prstGeom prst="roundRect">
                  <a:avLst/>
                </a:prstGeom>
                <a:solidFill>
                  <a:srgbClr val="A5E1FD">
                    <a:alpha val="46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22" name="文本框 21"/>
                <p:cNvSpPr txBox="1"/>
                <p:nvPr>
                  <p:custDataLst>
                    <p:tags r:id="rId13"/>
                  </p:custDataLst>
                </p:nvPr>
              </p:nvSpPr>
              <p:spPr>
                <a:xfrm>
                  <a:off x="6506" y="3102"/>
                  <a:ext cx="2263" cy="565"/>
                </a:xfrm>
                <a:prstGeom prst="rect">
                  <a:avLst/>
                </a:prstGeom>
                <a:noFill/>
                <a:ln>
                  <a:noFill/>
                  <a:prstDash val="dash"/>
                </a:ln>
              </p:spPr>
              <p:txBody>
                <a:bodyPr wrap="square" rtlCol="0">
                  <a:noAutofit/>
                </a:bodyPr>
                <a:p>
                  <a:r>
                    <a:rPr lang="zh-CN" altLang="en-US">
                      <a:solidFill>
                        <a:schemeClr val="bg2">
                          <a:lumMod val="25000"/>
                        </a:schemeClr>
                      </a:solidFill>
                    </a:rPr>
                    <a:t>搜索栏</a:t>
                  </a:r>
                  <a:endParaRPr lang="zh-CN" altLang="en-US">
                    <a:solidFill>
                      <a:schemeClr val="bg2">
                        <a:lumMod val="25000"/>
                      </a:schemeClr>
                    </a:solidFill>
                  </a:endParaRPr>
                </a:p>
              </p:txBody>
            </p:sp>
          </p:grpSp>
          <p:sp>
            <p:nvSpPr>
              <p:cNvPr id="24" name="文本框 23"/>
              <p:cNvSpPr txBox="1"/>
              <p:nvPr>
                <p:custDataLst>
                  <p:tags r:id="rId14"/>
                </p:custDataLst>
              </p:nvPr>
            </p:nvSpPr>
            <p:spPr>
              <a:xfrm>
                <a:off x="6506" y="3667"/>
                <a:ext cx="3738" cy="1968"/>
              </a:xfrm>
              <a:prstGeom prst="rect">
                <a:avLst/>
              </a:prstGeom>
              <a:noFill/>
              <a:ln>
                <a:noFill/>
                <a:prstDash val="dash"/>
              </a:ln>
            </p:spPr>
            <p:txBody>
              <a:bodyPr wrap="square" rtlCol="0">
                <a:noAutofit/>
              </a:bodyPr>
              <a:p>
                <a:pPr indent="0" fontAlgn="auto">
                  <a:lnSpc>
                    <a:spcPts val="2280"/>
                  </a:lnSpc>
                  <a:spcBef>
                    <a:spcPts val="0"/>
                  </a:spcBef>
                  <a:spcAft>
                    <a:spcPts val="1200"/>
                  </a:spcAft>
                </a:pPr>
                <a:r>
                  <a:rPr sz="1400">
                    <a:solidFill>
                      <a:schemeClr val="bg2">
                        <a:lumMod val="25000"/>
                      </a:schemeClr>
                    </a:solidFill>
                    <a:sym typeface="+mn-ea"/>
                  </a:rPr>
                  <a:t>顶部的搜索栏让用户在事项较多的情况下也可以快速梳理。</a:t>
                </a:r>
                <a:endParaRPr sz="140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</p:grpSp>
        <p:sp>
          <p:nvSpPr>
            <p:cNvPr id="25" name="圆角矩形 24"/>
            <p:cNvSpPr/>
            <p:nvPr>
              <p:custDataLst>
                <p:tags r:id="rId15"/>
              </p:custDataLst>
            </p:nvPr>
          </p:nvSpPr>
          <p:spPr>
            <a:xfrm>
              <a:off x="13680" y="1930"/>
              <a:ext cx="4106" cy="2595"/>
            </a:xfrm>
            <a:prstGeom prst="roundRect">
              <a:avLst>
                <a:gd name="adj" fmla="val 13636"/>
              </a:avLst>
            </a:prstGeom>
            <a:noFill/>
            <a:ln>
              <a:solidFill>
                <a:srgbClr val="E99D82"/>
              </a:solidFill>
              <a:prstDash val="dash"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cxnSp>
        <p:nvCxnSpPr>
          <p:cNvPr id="26" name="直接连接符 25"/>
          <p:cNvCxnSpPr>
            <a:endCxn id="25" idx="1"/>
          </p:cNvCxnSpPr>
          <p:nvPr/>
        </p:nvCxnSpPr>
        <p:spPr>
          <a:xfrm flipV="1">
            <a:off x="8136255" y="2022475"/>
            <a:ext cx="548005" cy="252095"/>
          </a:xfrm>
          <a:prstGeom prst="line">
            <a:avLst/>
          </a:prstGeom>
          <a:ln>
            <a:solidFill>
              <a:srgbClr val="E99D82"/>
            </a:solidFill>
            <a:headEnd type="oval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grpSp>
        <p:nvGrpSpPr>
          <p:cNvPr id="28" name="组合 27"/>
          <p:cNvGrpSpPr/>
          <p:nvPr/>
        </p:nvGrpSpPr>
        <p:grpSpPr>
          <a:xfrm>
            <a:off x="962660" y="2729230"/>
            <a:ext cx="2490511" cy="1227227"/>
            <a:chOff x="13680" y="1930"/>
            <a:chExt cx="4026" cy="2252"/>
          </a:xfrm>
        </p:grpSpPr>
        <p:grpSp>
          <p:nvGrpSpPr>
            <p:cNvPr id="29" name="组合 28"/>
            <p:cNvGrpSpPr/>
            <p:nvPr/>
          </p:nvGrpSpPr>
          <p:grpSpPr>
            <a:xfrm>
              <a:off x="13827" y="2128"/>
              <a:ext cx="3879" cy="1882"/>
              <a:chOff x="6506" y="3102"/>
              <a:chExt cx="3738" cy="1882"/>
            </a:xfrm>
          </p:grpSpPr>
          <p:grpSp>
            <p:nvGrpSpPr>
              <p:cNvPr id="30" name="组合 29"/>
              <p:cNvGrpSpPr/>
              <p:nvPr/>
            </p:nvGrpSpPr>
            <p:grpSpPr>
              <a:xfrm>
                <a:off x="6506" y="3102"/>
                <a:ext cx="2897" cy="565"/>
                <a:chOff x="6506" y="3102"/>
                <a:chExt cx="2897" cy="565"/>
              </a:xfrm>
            </p:grpSpPr>
            <p:sp>
              <p:nvSpPr>
                <p:cNvPr id="31" name="圆角矩形 30"/>
                <p:cNvSpPr/>
                <p:nvPr>
                  <p:custDataLst>
                    <p:tags r:id="rId16"/>
                  </p:custDataLst>
                </p:nvPr>
              </p:nvSpPr>
              <p:spPr>
                <a:xfrm>
                  <a:off x="6915" y="3401"/>
                  <a:ext cx="2488" cy="266"/>
                </a:xfrm>
                <a:prstGeom prst="roundRect">
                  <a:avLst/>
                </a:prstGeom>
                <a:solidFill>
                  <a:srgbClr val="A5E1FD">
                    <a:alpha val="46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33" name="文本框 32"/>
                <p:cNvSpPr txBox="1"/>
                <p:nvPr>
                  <p:custDataLst>
                    <p:tags r:id="rId17"/>
                  </p:custDataLst>
                </p:nvPr>
              </p:nvSpPr>
              <p:spPr>
                <a:xfrm>
                  <a:off x="6506" y="3102"/>
                  <a:ext cx="2263" cy="565"/>
                </a:xfrm>
                <a:prstGeom prst="rect">
                  <a:avLst/>
                </a:prstGeom>
                <a:noFill/>
                <a:ln>
                  <a:noFill/>
                  <a:prstDash val="dash"/>
                </a:ln>
              </p:spPr>
              <p:txBody>
                <a:bodyPr wrap="square" rtlCol="0">
                  <a:noAutofit/>
                </a:bodyPr>
                <a:p>
                  <a:r>
                    <a:rPr lang="zh-CN" altLang="en-US">
                      <a:solidFill>
                        <a:schemeClr val="bg2">
                          <a:lumMod val="25000"/>
                        </a:schemeClr>
                      </a:solidFill>
                    </a:rPr>
                    <a:t>文件夹</a:t>
                  </a:r>
                  <a:endParaRPr lang="zh-CN" altLang="en-US">
                    <a:solidFill>
                      <a:schemeClr val="bg2">
                        <a:lumMod val="25000"/>
                      </a:schemeClr>
                    </a:solidFill>
                  </a:endParaRPr>
                </a:p>
              </p:txBody>
            </p:sp>
          </p:grpSp>
          <p:sp>
            <p:nvSpPr>
              <p:cNvPr id="34" name="文本框 33"/>
              <p:cNvSpPr txBox="1"/>
              <p:nvPr>
                <p:custDataLst>
                  <p:tags r:id="rId18"/>
                </p:custDataLst>
              </p:nvPr>
            </p:nvSpPr>
            <p:spPr>
              <a:xfrm>
                <a:off x="6506" y="3667"/>
                <a:ext cx="3738" cy="1317"/>
              </a:xfrm>
              <a:prstGeom prst="rect">
                <a:avLst/>
              </a:prstGeom>
              <a:noFill/>
              <a:ln>
                <a:noFill/>
                <a:prstDash val="dash"/>
              </a:ln>
            </p:spPr>
            <p:txBody>
              <a:bodyPr wrap="square" rtlCol="0">
                <a:noAutofit/>
              </a:bodyPr>
              <a:p>
                <a:pPr indent="0" fontAlgn="auto">
                  <a:lnSpc>
                    <a:spcPts val="2280"/>
                  </a:lnSpc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zh-CN" sz="1400">
                    <a:solidFill>
                      <a:schemeClr val="bg2">
                        <a:lumMod val="25000"/>
                      </a:schemeClr>
                    </a:solidFill>
                  </a:rPr>
                  <a:t>文件夹分类清晰明了，右侧显示该事项文件数。</a:t>
                </a:r>
                <a:endParaRPr lang="zh-CN" sz="140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</p:grpSp>
        <p:sp>
          <p:nvSpPr>
            <p:cNvPr id="35" name="圆角矩形 34"/>
            <p:cNvSpPr/>
            <p:nvPr>
              <p:custDataLst>
                <p:tags r:id="rId19"/>
              </p:custDataLst>
            </p:nvPr>
          </p:nvSpPr>
          <p:spPr>
            <a:xfrm>
              <a:off x="13680" y="1930"/>
              <a:ext cx="3943" cy="2252"/>
            </a:xfrm>
            <a:prstGeom prst="roundRect">
              <a:avLst>
                <a:gd name="adj" fmla="val 13636"/>
              </a:avLst>
            </a:prstGeom>
            <a:noFill/>
            <a:ln>
              <a:solidFill>
                <a:srgbClr val="E99D82"/>
              </a:solidFill>
              <a:prstDash val="dash"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cxnSp>
        <p:nvCxnSpPr>
          <p:cNvPr id="36" name="直接连接符 35"/>
          <p:cNvCxnSpPr/>
          <p:nvPr/>
        </p:nvCxnSpPr>
        <p:spPr>
          <a:xfrm flipV="1">
            <a:off x="3401695" y="2733040"/>
            <a:ext cx="433705" cy="610235"/>
          </a:xfrm>
          <a:prstGeom prst="line">
            <a:avLst/>
          </a:prstGeom>
          <a:ln>
            <a:solidFill>
              <a:srgbClr val="E99D82"/>
            </a:solidFill>
            <a:tailEnd type="oval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  <p:custDataLst>
      <p:tags r:id="rId20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BEAUTIFY_FLAG" val=""/>
</p:tagLst>
</file>

<file path=ppt/tags/tag101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02.xml><?xml version="1.0" encoding="utf-8"?>
<p:tagLst xmlns:p="http://schemas.openxmlformats.org/presentationml/2006/main">
  <p:tag name="KSO_WM_BEAUTIFY_FLAG" val=""/>
</p:tagLst>
</file>

<file path=ppt/tags/tag103.xml><?xml version="1.0" encoding="utf-8"?>
<p:tagLst xmlns:p="http://schemas.openxmlformats.org/presentationml/2006/main">
  <p:tag name="KSO_WM_BEAUTIFY_FLAG" val=""/>
</p:tagLst>
</file>

<file path=ppt/tags/tag104.xml><?xml version="1.0" encoding="utf-8"?>
<p:tagLst xmlns:p="http://schemas.openxmlformats.org/presentationml/2006/main">
  <p:tag name="KSO_WM_BEAUTIFY_FLAG" val=""/>
</p:tagLst>
</file>

<file path=ppt/tags/tag105.xml><?xml version="1.0" encoding="utf-8"?>
<p:tagLst xmlns:p="http://schemas.openxmlformats.org/presentationml/2006/main">
  <p:tag name="KSO_WM_BEAUTIFY_FLAG" val=""/>
</p:tagLst>
</file>

<file path=ppt/tags/tag106.xml><?xml version="1.0" encoding="utf-8"?>
<p:tagLst xmlns:p="http://schemas.openxmlformats.org/presentationml/2006/main">
  <p:tag name="KSO_WM_BEAUTIFY_FLAG" val=""/>
</p:tagLst>
</file>

<file path=ppt/tags/tag107.xml><?xml version="1.0" encoding="utf-8"?>
<p:tagLst xmlns:p="http://schemas.openxmlformats.org/presentationml/2006/main">
  <p:tag name="KSO_WM_BEAUTIFY_FLAG" val=""/>
</p:tagLst>
</file>

<file path=ppt/tags/tag108.xml><?xml version="1.0" encoding="utf-8"?>
<p:tagLst xmlns:p="http://schemas.openxmlformats.org/presentationml/2006/main">
  <p:tag name="KSO_WM_BEAUTIFY_FLAG" val=""/>
</p:tagLst>
</file>

<file path=ppt/tags/tag109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BEAUTIFY_FLAG" val=""/>
</p:tagLst>
</file>

<file path=ppt/tags/tag111.xml><?xml version="1.0" encoding="utf-8"?>
<p:tagLst xmlns:p="http://schemas.openxmlformats.org/presentationml/2006/main">
  <p:tag name="KSO_WM_BEAUTIFY_FLAG" val=""/>
</p:tagLst>
</file>

<file path=ppt/tags/tag112.xml><?xml version="1.0" encoding="utf-8"?>
<p:tagLst xmlns:p="http://schemas.openxmlformats.org/presentationml/2006/main">
  <p:tag name="KSO_WM_BEAUTIFY_FLAG" val=""/>
</p:tagLst>
</file>

<file path=ppt/tags/tag113.xml><?xml version="1.0" encoding="utf-8"?>
<p:tagLst xmlns:p="http://schemas.openxmlformats.org/presentationml/2006/main">
  <p:tag name="KSO_WM_BEAUTIFY_FLAG" val=""/>
</p:tagLst>
</file>

<file path=ppt/tags/tag114.xml><?xml version="1.0" encoding="utf-8"?>
<p:tagLst xmlns:p="http://schemas.openxmlformats.org/presentationml/2006/main">
  <p:tag name="KSO_WM_BEAUTIFY_FLAG" val=""/>
</p:tagLst>
</file>

<file path=ppt/tags/tag115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16.xml><?xml version="1.0" encoding="utf-8"?>
<p:tagLst xmlns:p="http://schemas.openxmlformats.org/presentationml/2006/main">
  <p:tag name="KSO_WM_BEAUTIFY_FLAG" val=""/>
</p:tagLst>
</file>

<file path=ppt/tags/tag117.xml><?xml version="1.0" encoding="utf-8"?>
<p:tagLst xmlns:p="http://schemas.openxmlformats.org/presentationml/2006/main">
  <p:tag name="KSO_WM_BEAUTIFY_FLAG" val=""/>
</p:tagLst>
</file>

<file path=ppt/tags/tag118.xml><?xml version="1.0" encoding="utf-8"?>
<p:tagLst xmlns:p="http://schemas.openxmlformats.org/presentationml/2006/main">
  <p:tag name="KSO_WM_BEAUTIFY_FLAG" val=""/>
</p:tagLst>
</file>

<file path=ppt/tags/tag119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BEAUTIFY_FLAG" val=""/>
</p:tagLst>
</file>

<file path=ppt/tags/tag121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22.xml><?xml version="1.0" encoding="utf-8"?>
<p:tagLst xmlns:p="http://schemas.openxmlformats.org/presentationml/2006/main">
  <p:tag name="KSO_WM_BEAUTIFY_FLAG" val=""/>
</p:tagLst>
</file>

<file path=ppt/tags/tag123.xml><?xml version="1.0" encoding="utf-8"?>
<p:tagLst xmlns:p="http://schemas.openxmlformats.org/presentationml/2006/main">
  <p:tag name="KSO_WM_BEAUTIFY_FLAG" val=""/>
</p:tagLst>
</file>

<file path=ppt/tags/tag124.xml><?xml version="1.0" encoding="utf-8"?>
<p:tagLst xmlns:p="http://schemas.openxmlformats.org/presentationml/2006/main">
  <p:tag name="KSO_WM_BEAUTIFY_FLAG" val=""/>
</p:tagLst>
</file>

<file path=ppt/tags/tag125.xml><?xml version="1.0" encoding="utf-8"?>
<p:tagLst xmlns:p="http://schemas.openxmlformats.org/presentationml/2006/main">
  <p:tag name="KSO_WM_BEAUTIFY_FLAG" val=""/>
</p:tagLst>
</file>

<file path=ppt/tags/tag126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27.xml><?xml version="1.0" encoding="utf-8"?>
<p:tagLst xmlns:p="http://schemas.openxmlformats.org/presentationml/2006/main">
  <p:tag name="KSO_WM_BEAUTIFY_FLAG" val=""/>
</p:tagLst>
</file>

<file path=ppt/tags/tag128.xml><?xml version="1.0" encoding="utf-8"?>
<p:tagLst xmlns:p="http://schemas.openxmlformats.org/presentationml/2006/main">
  <p:tag name="KSO_WM_BEAUTIFY_FLAG" val=""/>
</p:tagLst>
</file>

<file path=ppt/tags/tag129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BEAUTIFY_FLAG" val=""/>
</p:tagLst>
</file>

<file path=ppt/tags/tag131.xml><?xml version="1.0" encoding="utf-8"?>
<p:tagLst xmlns:p="http://schemas.openxmlformats.org/presentationml/2006/main">
  <p:tag name="KSO_WM_BEAUTIFY_FLAG" val=""/>
</p:tagLst>
</file>

<file path=ppt/tags/tag132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33.xml><?xml version="1.0" encoding="utf-8"?>
<p:tagLst xmlns:p="http://schemas.openxmlformats.org/presentationml/2006/main">
  <p:tag name="KSO_WM_BEAUTIFY_FLAG" val=""/>
</p:tagLst>
</file>

<file path=ppt/tags/tag134.xml><?xml version="1.0" encoding="utf-8"?>
<p:tagLst xmlns:p="http://schemas.openxmlformats.org/presentationml/2006/main">
  <p:tag name="KSO_WM_BEAUTIFY_FLAG" val=""/>
</p:tagLst>
</file>

<file path=ppt/tags/tag135.xml><?xml version="1.0" encoding="utf-8"?>
<p:tagLst xmlns:p="http://schemas.openxmlformats.org/presentationml/2006/main">
  <p:tag name="KSO_WM_BEAUTIFY_FLAG" val=""/>
</p:tagLst>
</file>

<file path=ppt/tags/tag136.xml><?xml version="1.0" encoding="utf-8"?>
<p:tagLst xmlns:p="http://schemas.openxmlformats.org/presentationml/2006/main">
  <p:tag name="KSO_WM_BEAUTIFY_FLAG" val=""/>
</p:tagLst>
</file>

<file path=ppt/tags/tag137.xml><?xml version="1.0" encoding="utf-8"?>
<p:tagLst xmlns:p="http://schemas.openxmlformats.org/presentationml/2006/main">
  <p:tag name="KSO_WM_BEAUTIFY_FLAG" val=""/>
</p:tagLst>
</file>

<file path=ppt/tags/tag138.xml><?xml version="1.0" encoding="utf-8"?>
<p:tagLst xmlns:p="http://schemas.openxmlformats.org/presentationml/2006/main">
  <p:tag name="KSO_WM_BEAUTIFY_FLAG" val=""/>
</p:tagLst>
</file>

<file path=ppt/tags/tag139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BEAUTIFY_FLAG" val=""/>
</p:tagLst>
</file>

<file path=ppt/tags/tag141.xml><?xml version="1.0" encoding="utf-8"?>
<p:tagLst xmlns:p="http://schemas.openxmlformats.org/presentationml/2006/main">
  <p:tag name="KSO_WM_BEAUTIFY_FLAG" val=""/>
</p:tagLst>
</file>

<file path=ppt/tags/tag142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43.xml><?xml version="1.0" encoding="utf-8"?>
<p:tagLst xmlns:p="http://schemas.openxmlformats.org/presentationml/2006/main">
  <p:tag name="KSO_WM_BEAUTIFY_FLAG" val=""/>
</p:tagLst>
</file>

<file path=ppt/tags/tag144.xml><?xml version="1.0" encoding="utf-8"?>
<p:tagLst xmlns:p="http://schemas.openxmlformats.org/presentationml/2006/main">
  <p:tag name="KSO_WM_BEAUTIFY_FLAG" val=""/>
</p:tagLst>
</file>

<file path=ppt/tags/tag145.xml><?xml version="1.0" encoding="utf-8"?>
<p:tagLst xmlns:p="http://schemas.openxmlformats.org/presentationml/2006/main">
  <p:tag name="KSO_WM_BEAUTIFY_FLAG" val=""/>
</p:tagLst>
</file>

<file path=ppt/tags/tag146.xml><?xml version="1.0" encoding="utf-8"?>
<p:tagLst xmlns:p="http://schemas.openxmlformats.org/presentationml/2006/main">
  <p:tag name="KSO_WM_BEAUTIFY_FLAG" val=""/>
</p:tagLst>
</file>

<file path=ppt/tags/tag147.xml><?xml version="1.0" encoding="utf-8"?>
<p:tagLst xmlns:p="http://schemas.openxmlformats.org/presentationml/2006/main">
  <p:tag name="KSO_WM_BEAUTIFY_FLAG" val=""/>
</p:tagLst>
</file>

<file path=ppt/tags/tag148.xml><?xml version="1.0" encoding="utf-8"?>
<p:tagLst xmlns:p="http://schemas.openxmlformats.org/presentationml/2006/main">
  <p:tag name="KSO_WM_BEAUTIFY_FLAG" val=""/>
</p:tagLst>
</file>

<file path=ppt/tags/tag149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BEAUTIFY_FLAG" val=""/>
</p:tagLst>
</file>

<file path=ppt/tags/tag151.xml><?xml version="1.0" encoding="utf-8"?>
<p:tagLst xmlns:p="http://schemas.openxmlformats.org/presentationml/2006/main">
  <p:tag name="KSO_WM_BEAUTIFY_FLAG" val=""/>
</p:tagLst>
</file>

<file path=ppt/tags/tag152.xml><?xml version="1.0" encoding="utf-8"?>
<p:tagLst xmlns:p="http://schemas.openxmlformats.org/presentationml/2006/main">
  <p:tag name="KSO_WM_BEAUTIFY_FLAG" val=""/>
</p:tagLst>
</file>

<file path=ppt/tags/tag153.xml><?xml version="1.0" encoding="utf-8"?>
<p:tagLst xmlns:p="http://schemas.openxmlformats.org/presentationml/2006/main">
  <p:tag name="KSO_WM_BEAUTIFY_FLAG" val=""/>
</p:tagLst>
</file>

<file path=ppt/tags/tag154.xml><?xml version="1.0" encoding="utf-8"?>
<p:tagLst xmlns:p="http://schemas.openxmlformats.org/presentationml/2006/main">
  <p:tag name="KSO_WM_BEAUTIFY_FLAG" val=""/>
</p:tagLst>
</file>

<file path=ppt/tags/tag155.xml><?xml version="1.0" encoding="utf-8"?>
<p:tagLst xmlns:p="http://schemas.openxmlformats.org/presentationml/2006/main">
  <p:tag name="KSO_WM_BEAUTIFY_FLAG" val=""/>
</p:tagLst>
</file>

<file path=ppt/tags/tag156.xml><?xml version="1.0" encoding="utf-8"?>
<p:tagLst xmlns:p="http://schemas.openxmlformats.org/presentationml/2006/main">
  <p:tag name="KSO_WM_BEAUTIFY_FLAG" val=""/>
</p:tagLst>
</file>

<file path=ppt/tags/tag157.xml><?xml version="1.0" encoding="utf-8"?>
<p:tagLst xmlns:p="http://schemas.openxmlformats.org/presentationml/2006/main">
  <p:tag name="KSO_WM_BEAUTIFY_FLAG" val=""/>
</p:tagLst>
</file>

<file path=ppt/tags/tag158.xml><?xml version="1.0" encoding="utf-8"?>
<p:tagLst xmlns:p="http://schemas.openxmlformats.org/presentationml/2006/main">
  <p:tag name="KSO_WM_BEAUTIFY_FLAG" val=""/>
</p:tagLst>
</file>

<file path=ppt/tags/tag159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BEAUTIFY_FLAG" val=""/>
</p:tagLst>
</file>

<file path=ppt/tags/tag161.xml><?xml version="1.0" encoding="utf-8"?>
<p:tagLst xmlns:p="http://schemas.openxmlformats.org/presentationml/2006/main">
  <p:tag name="KSO_WM_BEAUTIFY_FLAG" val=""/>
</p:tagLst>
</file>

<file path=ppt/tags/tag162.xml><?xml version="1.0" encoding="utf-8"?>
<p:tagLst xmlns:p="http://schemas.openxmlformats.org/presentationml/2006/main">
  <p:tag name="KSO_WM_BEAUTIFY_FLAG" val=""/>
</p:tagLst>
</file>

<file path=ppt/tags/tag163.xml><?xml version="1.0" encoding="utf-8"?>
<p:tagLst xmlns:p="http://schemas.openxmlformats.org/presentationml/2006/main">
  <p:tag name="KSO_WM_BEAUTIFY_FLAG" val=""/>
</p:tagLst>
</file>

<file path=ppt/tags/tag164.xml><?xml version="1.0" encoding="utf-8"?>
<p:tagLst xmlns:p="http://schemas.openxmlformats.org/presentationml/2006/main">
  <p:tag name="KSO_WM_BEAUTIFY_FLAG" val=""/>
</p:tagLst>
</file>

<file path=ppt/tags/tag165.xml><?xml version="1.0" encoding="utf-8"?>
<p:tagLst xmlns:p="http://schemas.openxmlformats.org/presentationml/2006/main">
  <p:tag name="KSO_WM_BEAUTIFY_FLAG" val=""/>
</p:tagLst>
</file>

<file path=ppt/tags/tag166.xml><?xml version="1.0" encoding="utf-8"?>
<p:tagLst xmlns:p="http://schemas.openxmlformats.org/presentationml/2006/main">
  <p:tag name="KSO_WM_BEAUTIFY_FLAG" val=""/>
</p:tagLst>
</file>

<file path=ppt/tags/tag167.xml><?xml version="1.0" encoding="utf-8"?>
<p:tagLst xmlns:p="http://schemas.openxmlformats.org/presentationml/2006/main">
  <p:tag name="KSO_WM_BEAUTIFY_FLAG" val=""/>
</p:tagLst>
</file>

<file path=ppt/tags/tag168.xml><?xml version="1.0" encoding="utf-8"?>
<p:tagLst xmlns:p="http://schemas.openxmlformats.org/presentationml/2006/main">
  <p:tag name="KSO_WM_BEAUTIFY_FLAG" val=""/>
</p:tagLst>
</file>

<file path=ppt/tags/tag169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BEAUTIFY_FLAG" val=""/>
</p:tagLst>
</file>

<file path=ppt/tags/tag171.xml><?xml version="1.0" encoding="utf-8"?>
<p:tagLst xmlns:p="http://schemas.openxmlformats.org/presentationml/2006/main">
  <p:tag name="KSO_WM_BEAUTIFY_FLAG" val=""/>
</p:tagLst>
</file>

<file path=ppt/tags/tag172.xml><?xml version="1.0" encoding="utf-8"?>
<p:tagLst xmlns:p="http://schemas.openxmlformats.org/presentationml/2006/main">
  <p:tag name="KSO_WM_BEAUTIFY_FLAG" val=""/>
</p:tagLst>
</file>

<file path=ppt/tags/tag173.xml><?xml version="1.0" encoding="utf-8"?>
<p:tagLst xmlns:p="http://schemas.openxmlformats.org/presentationml/2006/main">
  <p:tag name="KSO_WM_BEAUTIFY_FLAG" val=""/>
</p:tagLst>
</file>

<file path=ppt/tags/tag174.xml><?xml version="1.0" encoding="utf-8"?>
<p:tagLst xmlns:p="http://schemas.openxmlformats.org/presentationml/2006/main">
  <p:tag name="KSO_WM_BEAUTIFY_FLAG" val=""/>
</p:tagLst>
</file>

<file path=ppt/tags/tag175.xml><?xml version="1.0" encoding="utf-8"?>
<p:tagLst xmlns:p="http://schemas.openxmlformats.org/presentationml/2006/main">
  <p:tag name="KSO_WM_BEAUTIFY_FLAG" val=""/>
</p:tagLst>
</file>

<file path=ppt/tags/tag176.xml><?xml version="1.0" encoding="utf-8"?>
<p:tagLst xmlns:p="http://schemas.openxmlformats.org/presentationml/2006/main">
  <p:tag name="KSO_WM_BEAUTIFY_FLAG" val=""/>
</p:tagLst>
</file>

<file path=ppt/tags/tag177.xml><?xml version="1.0" encoding="utf-8"?>
<p:tagLst xmlns:p="http://schemas.openxmlformats.org/presentationml/2006/main">
  <p:tag name="KSO_WM_BEAUTIFY_FLAG" val=""/>
</p:tagLst>
</file>

<file path=ppt/tags/tag178.xml><?xml version="1.0" encoding="utf-8"?>
<p:tagLst xmlns:p="http://schemas.openxmlformats.org/presentationml/2006/main">
  <p:tag name="KSO_WM_BEAUTIFY_FLAG" val=""/>
</p:tagLst>
</file>

<file path=ppt/tags/tag179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81.xml><?xml version="1.0" encoding="utf-8"?>
<p:tagLst xmlns:p="http://schemas.openxmlformats.org/presentationml/2006/main">
  <p:tag name="KSO_WM_BEAUTIFY_FLAG" val=""/>
</p:tagLst>
</file>

<file path=ppt/tags/tag182.xml><?xml version="1.0" encoding="utf-8"?>
<p:tagLst xmlns:p="http://schemas.openxmlformats.org/presentationml/2006/main">
  <p:tag name="KSO_WM_BEAUTIFY_FLAG" val=""/>
</p:tagLst>
</file>

<file path=ppt/tags/tag183.xml><?xml version="1.0" encoding="utf-8"?>
<p:tagLst xmlns:p="http://schemas.openxmlformats.org/presentationml/2006/main">
  <p:tag name="KSO_WM_BEAUTIFY_FLAG" val=""/>
</p:tagLst>
</file>

<file path=ppt/tags/tag184.xml><?xml version="1.0" encoding="utf-8"?>
<p:tagLst xmlns:p="http://schemas.openxmlformats.org/presentationml/2006/main">
  <p:tag name="KSO_WM_BEAUTIFY_FLAG" val=""/>
</p:tagLst>
</file>

<file path=ppt/tags/tag185.xml><?xml version="1.0" encoding="utf-8"?>
<p:tagLst xmlns:p="http://schemas.openxmlformats.org/presentationml/2006/main">
  <p:tag name="KSO_WM_BEAUTIFY_FLAG" val=""/>
</p:tagLst>
</file>

<file path=ppt/tags/tag186.xml><?xml version="1.0" encoding="utf-8"?>
<p:tagLst xmlns:p="http://schemas.openxmlformats.org/presentationml/2006/main">
  <p:tag name="KSO_WM_BEAUTIFY_FLAG" val=""/>
</p:tagLst>
</file>

<file path=ppt/tags/tag187.xml><?xml version="1.0" encoding="utf-8"?>
<p:tagLst xmlns:p="http://schemas.openxmlformats.org/presentationml/2006/main">
  <p:tag name="KSO_WM_BEAUTIFY_FLAG" val=""/>
</p:tagLst>
</file>

<file path=ppt/tags/tag188.xml><?xml version="1.0" encoding="utf-8"?>
<p:tagLst xmlns:p="http://schemas.openxmlformats.org/presentationml/2006/main">
  <p:tag name="KSO_WM_BEAUTIFY_FLAG" val=""/>
</p:tagLst>
</file>

<file path=ppt/tags/tag189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BEAUTIFY_FLAG" val=""/>
</p:tagLst>
</file>

<file path=ppt/tags/tag191.xml><?xml version="1.0" encoding="utf-8"?>
<p:tagLst xmlns:p="http://schemas.openxmlformats.org/presentationml/2006/main">
  <p:tag name="KSO_WM_BEAUTIFY_FLAG" val=""/>
</p:tagLst>
</file>

<file path=ppt/tags/tag192.xml><?xml version="1.0" encoding="utf-8"?>
<p:tagLst xmlns:p="http://schemas.openxmlformats.org/presentationml/2006/main">
  <p:tag name="KSO_WM_BEAUTIFY_FLAG" val=""/>
</p:tagLst>
</file>

<file path=ppt/tags/tag193.xml><?xml version="1.0" encoding="utf-8"?>
<p:tagLst xmlns:p="http://schemas.openxmlformats.org/presentationml/2006/main">
  <p:tag name="KSO_WM_BEAUTIFY_FLAG" val=""/>
</p:tagLst>
</file>

<file path=ppt/tags/tag194.xml><?xml version="1.0" encoding="utf-8"?>
<p:tagLst xmlns:p="http://schemas.openxmlformats.org/presentationml/2006/main">
  <p:tag name="KSO_WM_BEAUTIFY_FLAG" val=""/>
</p:tagLst>
</file>

<file path=ppt/tags/tag195.xml><?xml version="1.0" encoding="utf-8"?>
<p:tagLst xmlns:p="http://schemas.openxmlformats.org/presentationml/2006/main">
  <p:tag name="KSO_WM_BEAUTIFY_FLAG" val=""/>
</p:tagLst>
</file>

<file path=ppt/tags/tag196.xml><?xml version="1.0" encoding="utf-8"?>
<p:tagLst xmlns:p="http://schemas.openxmlformats.org/presentationml/2006/main">
  <p:tag name="KSO_WM_BEAUTIFY_FLAG" val=""/>
</p:tagLst>
</file>

<file path=ppt/tags/tag197.xml><?xml version="1.0" encoding="utf-8"?>
<p:tagLst xmlns:p="http://schemas.openxmlformats.org/presentationml/2006/main">
  <p:tag name="KSO_WM_BEAUTIFY_FLAG" val=""/>
</p:tagLst>
</file>

<file path=ppt/tags/tag198.xml><?xml version="1.0" encoding="utf-8"?>
<p:tagLst xmlns:p="http://schemas.openxmlformats.org/presentationml/2006/main">
  <p:tag name="KSO_WM_BEAUTIFY_FLAG" val=""/>
</p:tagLst>
</file>

<file path=ppt/tags/tag19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KSO_WM_BEAUTIFY_FLAG" val=""/>
</p:tagLst>
</file>

<file path=ppt/tags/tag201.xml><?xml version="1.0" encoding="utf-8"?>
<p:tagLst xmlns:p="http://schemas.openxmlformats.org/presentationml/2006/main">
  <p:tag name="KSO_WM_BEAUTIFY_FLAG" val=""/>
</p:tagLst>
</file>

<file path=ppt/tags/tag202.xml><?xml version="1.0" encoding="utf-8"?>
<p:tagLst xmlns:p="http://schemas.openxmlformats.org/presentationml/2006/main">
  <p:tag name="KSO_WM_BEAUTIFY_FLAG" val=""/>
</p:tagLst>
</file>

<file path=ppt/tags/tag203.xml><?xml version="1.0" encoding="utf-8"?>
<p:tagLst xmlns:p="http://schemas.openxmlformats.org/presentationml/2006/main">
  <p:tag name="KSO_WM_BEAUTIFY_FLAG" val=""/>
</p:tagLst>
</file>

<file path=ppt/tags/tag204.xml><?xml version="1.0" encoding="utf-8"?>
<p:tagLst xmlns:p="http://schemas.openxmlformats.org/presentationml/2006/main">
  <p:tag name="KSO_WM_BEAUTIFY_FLAG" val=""/>
</p:tagLst>
</file>

<file path=ppt/tags/tag205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206.xml><?xml version="1.0" encoding="utf-8"?>
<p:tagLst xmlns:p="http://schemas.openxmlformats.org/presentationml/2006/main">
  <p:tag name="KSO_WM_BEAUTIFY_FLAG" val=""/>
</p:tagLst>
</file>

<file path=ppt/tags/tag207.xml><?xml version="1.0" encoding="utf-8"?>
<p:tagLst xmlns:p="http://schemas.openxmlformats.org/presentationml/2006/main">
  <p:tag name="KSO_WM_BEAUTIFY_FLAG" val=""/>
</p:tagLst>
</file>

<file path=ppt/tags/tag208.xml><?xml version="1.0" encoding="utf-8"?>
<p:tagLst xmlns:p="http://schemas.openxmlformats.org/presentationml/2006/main">
  <p:tag name="KSO_WM_BEAUTIFY_FLAG" val=""/>
</p:tagLst>
</file>

<file path=ppt/tags/tag209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KSO_WM_BEAUTIFY_FLAG" val=""/>
</p:tagLst>
</file>

<file path=ppt/tags/tag211.xml><?xml version="1.0" encoding="utf-8"?>
<p:tagLst xmlns:p="http://schemas.openxmlformats.org/presentationml/2006/main">
  <p:tag name="KSO_WM_BEAUTIFY_FLAG" val=""/>
</p:tagLst>
</file>

<file path=ppt/tags/tag212.xml><?xml version="1.0" encoding="utf-8"?>
<p:tagLst xmlns:p="http://schemas.openxmlformats.org/presentationml/2006/main">
  <p:tag name="KSO_WM_BEAUTIFY_FLAG" val=""/>
</p:tagLst>
</file>

<file path=ppt/tags/tag213.xml><?xml version="1.0" encoding="utf-8"?>
<p:tagLst xmlns:p="http://schemas.openxmlformats.org/presentationml/2006/main">
  <p:tag name="KSO_WM_BEAUTIFY_FLAG" val=""/>
</p:tagLst>
</file>

<file path=ppt/tags/tag214.xml><?xml version="1.0" encoding="utf-8"?>
<p:tagLst xmlns:p="http://schemas.openxmlformats.org/presentationml/2006/main">
  <p:tag name="KSO_WM_BEAUTIFY_FLAG" val=""/>
</p:tagLst>
</file>

<file path=ppt/tags/tag215.xml><?xml version="1.0" encoding="utf-8"?>
<p:tagLst xmlns:p="http://schemas.openxmlformats.org/presentationml/2006/main">
  <p:tag name="KSO_WM_BEAUTIFY_FLAG" val=""/>
</p:tagLst>
</file>

<file path=ppt/tags/tag216.xml><?xml version="1.0" encoding="utf-8"?>
<p:tagLst xmlns:p="http://schemas.openxmlformats.org/presentationml/2006/main">
  <p:tag name="KSO_WM_BEAUTIFY_FLAG" val=""/>
</p:tagLst>
</file>

<file path=ppt/tags/tag217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218.xml><?xml version="1.0" encoding="utf-8"?>
<p:tagLst xmlns:p="http://schemas.openxmlformats.org/presentationml/2006/main">
  <p:tag name="KSO_WM_BEAUTIFY_FLAG" val=""/>
</p:tagLst>
</file>

<file path=ppt/tags/tag219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20.xml><?xml version="1.0" encoding="utf-8"?>
<p:tagLst xmlns:p="http://schemas.openxmlformats.org/presentationml/2006/main">
  <p:tag name="KSO_WM_BEAUTIFY_FLAG" val=""/>
</p:tagLst>
</file>

<file path=ppt/tags/tag221.xml><?xml version="1.0" encoding="utf-8"?>
<p:tagLst xmlns:p="http://schemas.openxmlformats.org/presentationml/2006/main">
  <p:tag name="KSO_WM_BEAUTIFY_FLAG" val=""/>
</p:tagLst>
</file>

<file path=ppt/tags/tag222.xml><?xml version="1.0" encoding="utf-8"?>
<p:tagLst xmlns:p="http://schemas.openxmlformats.org/presentationml/2006/main">
  <p:tag name="KSO_WM_BEAUTIFY_FLAG" val=""/>
</p:tagLst>
</file>

<file path=ppt/tags/tag223.xml><?xml version="1.0" encoding="utf-8"?>
<p:tagLst xmlns:p="http://schemas.openxmlformats.org/presentationml/2006/main">
  <p:tag name="KSO_WM_BEAUTIFY_FLAG" val=""/>
</p:tagLst>
</file>

<file path=ppt/tags/tag224.xml><?xml version="1.0" encoding="utf-8"?>
<p:tagLst xmlns:p="http://schemas.openxmlformats.org/presentationml/2006/main">
  <p:tag name="KSO_WM_BEAUTIFY_FLAG" val=""/>
</p:tagLst>
</file>

<file path=ppt/tags/tag225.xml><?xml version="1.0" encoding="utf-8"?>
<p:tagLst xmlns:p="http://schemas.openxmlformats.org/presentationml/2006/main">
  <p:tag name="KSO_WM_BEAUTIFY_FLAG" val=""/>
</p:tagLst>
</file>

<file path=ppt/tags/tag226.xml><?xml version="1.0" encoding="utf-8"?>
<p:tagLst xmlns:p="http://schemas.openxmlformats.org/presentationml/2006/main">
  <p:tag name="KSO_WM_BEAUTIFY_FLAG" val=""/>
</p:tagLst>
</file>

<file path=ppt/tags/tag227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228.xml><?xml version="1.0" encoding="utf-8"?>
<p:tagLst xmlns:p="http://schemas.openxmlformats.org/presentationml/2006/main">
  <p:tag name="KSO_WM_BEAUTIFY_FLAG" val=""/>
</p:tagLst>
</file>

<file path=ppt/tags/tag229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0.xml><?xml version="1.0" encoding="utf-8"?>
<p:tagLst xmlns:p="http://schemas.openxmlformats.org/presentationml/2006/main">
  <p:tag name="KSO_WM_BEAUTIFY_FLAG" val=""/>
</p:tagLst>
</file>

<file path=ppt/tags/tag231.xml><?xml version="1.0" encoding="utf-8"?>
<p:tagLst xmlns:p="http://schemas.openxmlformats.org/presentationml/2006/main">
  <p:tag name="KSO_WM_BEAUTIFY_FLAG" val=""/>
</p:tagLst>
</file>

<file path=ppt/tags/tag232.xml><?xml version="1.0" encoding="utf-8"?>
<p:tagLst xmlns:p="http://schemas.openxmlformats.org/presentationml/2006/main">
  <p:tag name="KSO_WM_BEAUTIFY_FLAG" val=""/>
</p:tagLst>
</file>

<file path=ppt/tags/tag233.xml><?xml version="1.0" encoding="utf-8"?>
<p:tagLst xmlns:p="http://schemas.openxmlformats.org/presentationml/2006/main">
  <p:tag name="KSO_WM_BEAUTIFY_FLAG" val=""/>
</p:tagLst>
</file>

<file path=ppt/tags/tag234.xml><?xml version="1.0" encoding="utf-8"?>
<p:tagLst xmlns:p="http://schemas.openxmlformats.org/presentationml/2006/main">
  <p:tag name="KSO_WM_BEAUTIFY_FLAG" val=""/>
</p:tagLst>
</file>

<file path=ppt/tags/tag235.xml><?xml version="1.0" encoding="utf-8"?>
<p:tagLst xmlns:p="http://schemas.openxmlformats.org/presentationml/2006/main">
  <p:tag name="KSO_WM_BEAUTIFY_FLAG" val=""/>
</p:tagLst>
</file>

<file path=ppt/tags/tag236.xml><?xml version="1.0" encoding="utf-8"?>
<p:tagLst xmlns:p="http://schemas.openxmlformats.org/presentationml/2006/main">
  <p:tag name="KSO_WM_BEAUTIFY_FLAG" val=""/>
</p:tagLst>
</file>

<file path=ppt/tags/tag237.xml><?xml version="1.0" encoding="utf-8"?>
<p:tagLst xmlns:p="http://schemas.openxmlformats.org/presentationml/2006/main">
  <p:tag name="KSO_WM_BEAUTIFY_FLAG" val=""/>
</p:tagLst>
</file>

<file path=ppt/tags/tag238.xml><?xml version="1.0" encoding="utf-8"?>
<p:tagLst xmlns:p="http://schemas.openxmlformats.org/presentationml/2006/main">
  <p:tag name="KSO_WM_BEAUTIFY_FLAG" val=""/>
</p:tagLst>
</file>

<file path=ppt/tags/tag239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0.xml><?xml version="1.0" encoding="utf-8"?>
<p:tagLst xmlns:p="http://schemas.openxmlformats.org/presentationml/2006/main">
  <p:tag name="KSO_WM_BEAUTIFY_FLAG" val=""/>
</p:tagLst>
</file>

<file path=ppt/tags/tag241.xml><?xml version="1.0" encoding="utf-8"?>
<p:tagLst xmlns:p="http://schemas.openxmlformats.org/presentationml/2006/main">
  <p:tag name="KSO_WM_BEAUTIFY_FLAG" val=""/>
</p:tagLst>
</file>

<file path=ppt/tags/tag242.xml><?xml version="1.0" encoding="utf-8"?>
<p:tagLst xmlns:p="http://schemas.openxmlformats.org/presentationml/2006/main">
  <p:tag name="KSO_WM_BEAUTIFY_FLAG" val=""/>
</p:tagLst>
</file>

<file path=ppt/tags/tag243.xml><?xml version="1.0" encoding="utf-8"?>
<p:tagLst xmlns:p="http://schemas.openxmlformats.org/presentationml/2006/main">
  <p:tag name="KSO_WM_BEAUTIFY_FLAG" val=""/>
</p:tagLst>
</file>

<file path=ppt/tags/tag244.xml><?xml version="1.0" encoding="utf-8"?>
<p:tagLst xmlns:p="http://schemas.openxmlformats.org/presentationml/2006/main">
  <p:tag name="KSO_WM_BEAUTIFY_FLAG" val=""/>
</p:tagLst>
</file>

<file path=ppt/tags/tag245.xml><?xml version="1.0" encoding="utf-8"?>
<p:tagLst xmlns:p="http://schemas.openxmlformats.org/presentationml/2006/main">
  <p:tag name="KSO_WM_BEAUTIFY_FLAG" val=""/>
</p:tagLst>
</file>

<file path=ppt/tags/tag246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247.xml><?xml version="1.0" encoding="utf-8"?>
<p:tagLst xmlns:p="http://schemas.openxmlformats.org/presentationml/2006/main">
  <p:tag name="KSO_WM_BEAUTIFY_FLAG" val=""/>
</p:tagLst>
</file>

<file path=ppt/tags/tag248.xml><?xml version="1.0" encoding="utf-8"?>
<p:tagLst xmlns:p="http://schemas.openxmlformats.org/presentationml/2006/main">
  <p:tag name="KSO_WM_BEAUTIFY_FLAG" val=""/>
</p:tagLst>
</file>

<file path=ppt/tags/tag249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0.xml><?xml version="1.0" encoding="utf-8"?>
<p:tagLst xmlns:p="http://schemas.openxmlformats.org/presentationml/2006/main">
  <p:tag name="KSO_WM_BEAUTIFY_FLAG" val=""/>
</p:tagLst>
</file>

<file path=ppt/tags/tag251.xml><?xml version="1.0" encoding="utf-8"?>
<p:tagLst xmlns:p="http://schemas.openxmlformats.org/presentationml/2006/main">
  <p:tag name="KSO_WM_BEAUTIFY_FLAG" val=""/>
</p:tagLst>
</file>

<file path=ppt/tags/tag252.xml><?xml version="1.0" encoding="utf-8"?>
<p:tagLst xmlns:p="http://schemas.openxmlformats.org/presentationml/2006/main">
  <p:tag name="KSO_WM_BEAUTIFY_FLAG" val=""/>
</p:tagLst>
</file>

<file path=ppt/tags/tag253.xml><?xml version="1.0" encoding="utf-8"?>
<p:tagLst xmlns:p="http://schemas.openxmlformats.org/presentationml/2006/main">
  <p:tag name="KSO_WM_BEAUTIFY_FLAG" val=""/>
</p:tagLst>
</file>

<file path=ppt/tags/tag254.xml><?xml version="1.0" encoding="utf-8"?>
<p:tagLst xmlns:p="http://schemas.openxmlformats.org/presentationml/2006/main">
  <p:tag name="KSO_WM_BEAUTIFY_FLAG" val=""/>
</p:tagLst>
</file>

<file path=ppt/tags/tag255.xml><?xml version="1.0" encoding="utf-8"?>
<p:tagLst xmlns:p="http://schemas.openxmlformats.org/presentationml/2006/main">
  <p:tag name="KSO_WM_BEAUTIFY_FLAG" val=""/>
</p:tagLst>
</file>

<file path=ppt/tags/tag256.xml><?xml version="1.0" encoding="utf-8"?>
<p:tagLst xmlns:p="http://schemas.openxmlformats.org/presentationml/2006/main">
  <p:tag name="KSO_WM_BEAUTIFY_FLAG" val=""/>
</p:tagLst>
</file>

<file path=ppt/tags/tag257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258.xml><?xml version="1.0" encoding="utf-8"?>
<p:tagLst xmlns:p="http://schemas.openxmlformats.org/presentationml/2006/main">
  <p:tag name="KSO_WM_BEAUTIFY_FLAG" val=""/>
</p:tagLst>
</file>

<file path=ppt/tags/tag259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0.xml><?xml version="1.0" encoding="utf-8"?>
<p:tagLst xmlns:p="http://schemas.openxmlformats.org/presentationml/2006/main">
  <p:tag name="KSO_WM_BEAUTIFY_FLAG" val=""/>
</p:tagLst>
</file>

<file path=ppt/tags/tag261.xml><?xml version="1.0" encoding="utf-8"?>
<p:tagLst xmlns:p="http://schemas.openxmlformats.org/presentationml/2006/main">
  <p:tag name="KSO_WM_BEAUTIFY_FLAG" val=""/>
</p:tagLst>
</file>

<file path=ppt/tags/tag262.xml><?xml version="1.0" encoding="utf-8"?>
<p:tagLst xmlns:p="http://schemas.openxmlformats.org/presentationml/2006/main">
  <p:tag name="KSO_WM_BEAUTIFY_FLAG" val=""/>
</p:tagLst>
</file>

<file path=ppt/tags/tag263.xml><?xml version="1.0" encoding="utf-8"?>
<p:tagLst xmlns:p="http://schemas.openxmlformats.org/presentationml/2006/main">
  <p:tag name="KSO_WM_BEAUTIFY_FLAG" val=""/>
</p:tagLst>
</file>

<file path=ppt/tags/tag264.xml><?xml version="1.0" encoding="utf-8"?>
<p:tagLst xmlns:p="http://schemas.openxmlformats.org/presentationml/2006/main">
  <p:tag name="KSO_WM_BEAUTIFY_FLAG" val=""/>
</p:tagLst>
</file>

<file path=ppt/tags/tag265.xml><?xml version="1.0" encoding="utf-8"?>
<p:tagLst xmlns:p="http://schemas.openxmlformats.org/presentationml/2006/main">
  <p:tag name="KSO_WM_BEAUTIFY_FLAG" val=""/>
</p:tagLst>
</file>

<file path=ppt/tags/tag266.xml><?xml version="1.0" encoding="utf-8"?>
<p:tagLst xmlns:p="http://schemas.openxmlformats.org/presentationml/2006/main">
  <p:tag name="KSO_WM_BEAUTIFY_FLAG" val=""/>
</p:tagLst>
</file>

<file path=ppt/tags/tag267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268.xml><?xml version="1.0" encoding="utf-8"?>
<p:tagLst xmlns:p="http://schemas.openxmlformats.org/presentationml/2006/main">
  <p:tag name="KSO_WM_BEAUTIFY_FLAG" val=""/>
</p:tagLst>
</file>

<file path=ppt/tags/tag269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0.xml><?xml version="1.0" encoding="utf-8"?>
<p:tagLst xmlns:p="http://schemas.openxmlformats.org/presentationml/2006/main">
  <p:tag name="KSO_WM_BEAUTIFY_FLAG" val=""/>
</p:tagLst>
</file>

<file path=ppt/tags/tag271.xml><?xml version="1.0" encoding="utf-8"?>
<p:tagLst xmlns:p="http://schemas.openxmlformats.org/presentationml/2006/main">
  <p:tag name="KSO_WM_BEAUTIFY_FLAG" val=""/>
</p:tagLst>
</file>

<file path=ppt/tags/tag272.xml><?xml version="1.0" encoding="utf-8"?>
<p:tagLst xmlns:p="http://schemas.openxmlformats.org/presentationml/2006/main">
  <p:tag name="KSO_WM_BEAUTIFY_FLAG" val=""/>
</p:tagLst>
</file>

<file path=ppt/tags/tag273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274.xml><?xml version="1.0" encoding="utf-8"?>
<p:tagLst xmlns:p="http://schemas.openxmlformats.org/presentationml/2006/main">
  <p:tag name="KSO_WM_BEAUTIFY_FLAG" val=""/>
</p:tagLst>
</file>

<file path=ppt/tags/tag275.xml><?xml version="1.0" encoding="utf-8"?>
<p:tagLst xmlns:p="http://schemas.openxmlformats.org/presentationml/2006/main">
  <p:tag name="KSO_WM_BEAUTIFY_FLAG" val=""/>
</p:tagLst>
</file>

<file path=ppt/tags/tag276.xml><?xml version="1.0" encoding="utf-8"?>
<p:tagLst xmlns:p="http://schemas.openxmlformats.org/presentationml/2006/main">
  <p:tag name="KSO_WM_BEAUTIFY_FLAG" val=""/>
</p:tagLst>
</file>

<file path=ppt/tags/tag277.xml><?xml version="1.0" encoding="utf-8"?>
<p:tagLst xmlns:p="http://schemas.openxmlformats.org/presentationml/2006/main">
  <p:tag name="KSO_WM_BEAUTIFY_FLAG" val=""/>
</p:tagLst>
</file>

<file path=ppt/tags/tag278.xml><?xml version="1.0" encoding="utf-8"?>
<p:tagLst xmlns:p="http://schemas.openxmlformats.org/presentationml/2006/main">
  <p:tag name="KSO_WM_BEAUTIFY_FLAG" val=""/>
</p:tagLst>
</file>

<file path=ppt/tags/tag279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0.xml><?xml version="1.0" encoding="utf-8"?>
<p:tagLst xmlns:p="http://schemas.openxmlformats.org/presentationml/2006/main">
  <p:tag name="KSO_WM_BEAUTIFY_FLAG" val=""/>
</p:tagLst>
</file>

<file path=ppt/tags/tag281.xml><?xml version="1.0" encoding="utf-8"?>
<p:tagLst xmlns:p="http://schemas.openxmlformats.org/presentationml/2006/main">
  <p:tag name="KSO_WM_BEAUTIFY_FLAG" val=""/>
</p:tagLst>
</file>

<file path=ppt/tags/tag282.xml><?xml version="1.0" encoding="utf-8"?>
<p:tagLst xmlns:p="http://schemas.openxmlformats.org/presentationml/2006/main">
  <p:tag name="KSO_WM_BEAUTIFY_FLAG" val=""/>
</p:tagLst>
</file>

<file path=ppt/tags/tag283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284.xml><?xml version="1.0" encoding="utf-8"?>
<p:tagLst xmlns:p="http://schemas.openxmlformats.org/presentationml/2006/main">
  <p:tag name="KSO_WM_BEAUTIFY_FLAG" val=""/>
</p:tagLst>
</file>

<file path=ppt/tags/tag285.xml><?xml version="1.0" encoding="utf-8"?>
<p:tagLst xmlns:p="http://schemas.openxmlformats.org/presentationml/2006/main">
  <p:tag name="KSO_WM_BEAUTIFY_FLAG" val=""/>
</p:tagLst>
</file>

<file path=ppt/tags/tag286.xml><?xml version="1.0" encoding="utf-8"?>
<p:tagLst xmlns:p="http://schemas.openxmlformats.org/presentationml/2006/main">
  <p:tag name="KSO_WM_BEAUTIFY_FLAG" val=""/>
</p:tagLst>
</file>

<file path=ppt/tags/tag287.xml><?xml version="1.0" encoding="utf-8"?>
<p:tagLst xmlns:p="http://schemas.openxmlformats.org/presentationml/2006/main">
  <p:tag name="KSO_WM_BEAUTIFY_FLAG" val=""/>
</p:tagLst>
</file>

<file path=ppt/tags/tag288.xml><?xml version="1.0" encoding="utf-8"?>
<p:tagLst xmlns:p="http://schemas.openxmlformats.org/presentationml/2006/main">
  <p:tag name="KSO_WM_BEAUTIFY_FLAG" val=""/>
</p:tagLst>
</file>

<file path=ppt/tags/tag289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0.xml><?xml version="1.0" encoding="utf-8"?>
<p:tagLst xmlns:p="http://schemas.openxmlformats.org/presentationml/2006/main">
  <p:tag name="KSO_WM_BEAUTIFY_FLAG" val=""/>
</p:tagLst>
</file>

<file path=ppt/tags/tag291.xml><?xml version="1.0" encoding="utf-8"?>
<p:tagLst xmlns:p="http://schemas.openxmlformats.org/presentationml/2006/main">
  <p:tag name="KSO_WM_BEAUTIFY_FLAG" val=""/>
</p:tagLst>
</file>

<file path=ppt/tags/tag292.xml><?xml version="1.0" encoding="utf-8"?>
<p:tagLst xmlns:p="http://schemas.openxmlformats.org/presentationml/2006/main">
  <p:tag name="KSO_WM_BEAUTIFY_FLAG" val=""/>
</p:tagLst>
</file>

<file path=ppt/tags/tag293.xml><?xml version="1.0" encoding="utf-8"?>
<p:tagLst xmlns:p="http://schemas.openxmlformats.org/presentationml/2006/main">
  <p:tag name="KSO_WM_BEAUTIFY_FLAG" val=""/>
</p:tagLst>
</file>

<file path=ppt/tags/tag294.xml><?xml version="1.0" encoding="utf-8"?>
<p:tagLst xmlns:p="http://schemas.openxmlformats.org/presentationml/2006/main">
  <p:tag name="KSO_WM_BEAUTIFY_FLAG" val=""/>
</p:tagLst>
</file>

<file path=ppt/tags/tag295.xml><?xml version="1.0" encoding="utf-8"?>
<p:tagLst xmlns:p="http://schemas.openxmlformats.org/presentationml/2006/main">
  <p:tag name="KSO_WM_BEAUTIFY_FLAG" val=""/>
</p:tagLst>
</file>

<file path=ppt/tags/tag296.xml><?xml version="1.0" encoding="utf-8"?>
<p:tagLst xmlns:p="http://schemas.openxmlformats.org/presentationml/2006/main">
  <p:tag name="KSO_WM_BEAUTIFY_FLAG" val=""/>
</p:tagLst>
</file>

<file path=ppt/tags/tag297.xml><?xml version="1.0" encoding="utf-8"?>
<p:tagLst xmlns:p="http://schemas.openxmlformats.org/presentationml/2006/main">
  <p:tag name="KSO_WM_BEAUTIFY_FLAG" val=""/>
</p:tagLst>
</file>

<file path=ppt/tags/tag298.xml><?xml version="1.0" encoding="utf-8"?>
<p:tagLst xmlns:p="http://schemas.openxmlformats.org/presentationml/2006/main">
  <p:tag name="KSO_WM_BEAUTIFY_FLAG" val=""/>
</p:tagLst>
</file>

<file path=ppt/tags/tag299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00.xml><?xml version="1.0" encoding="utf-8"?>
<p:tagLst xmlns:p="http://schemas.openxmlformats.org/presentationml/2006/main">
  <p:tag name="KSO_WM_BEAUTIFY_FLAG" val=""/>
</p:tagLst>
</file>

<file path=ppt/tags/tag301.xml><?xml version="1.0" encoding="utf-8"?>
<p:tagLst xmlns:p="http://schemas.openxmlformats.org/presentationml/2006/main">
  <p:tag name="KSO_WM_BEAUTIFY_FLAG" val=""/>
</p:tagLst>
</file>

<file path=ppt/tags/tag302.xml><?xml version="1.0" encoding="utf-8"?>
<p:tagLst xmlns:p="http://schemas.openxmlformats.org/presentationml/2006/main">
  <p:tag name="KSO_WM_BEAUTIFY_FLAG" val=""/>
</p:tagLst>
</file>

<file path=ppt/tags/tag303.xml><?xml version="1.0" encoding="utf-8"?>
<p:tagLst xmlns:p="http://schemas.openxmlformats.org/presentationml/2006/main">
  <p:tag name="KSO_WM_BEAUTIFY_FLAG" val=""/>
</p:tagLst>
</file>

<file path=ppt/tags/tag304.xml><?xml version="1.0" encoding="utf-8"?>
<p:tagLst xmlns:p="http://schemas.openxmlformats.org/presentationml/2006/main">
  <p:tag name="KSO_WM_BEAUTIFY_FLAG" val=""/>
</p:tagLst>
</file>

<file path=ppt/tags/tag305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306.xml><?xml version="1.0" encoding="utf-8"?>
<p:tagLst xmlns:p="http://schemas.openxmlformats.org/presentationml/2006/main">
  <p:tag name="KSO_WM_BEAUTIFY_FLAG" val=""/>
</p:tagLst>
</file>

<file path=ppt/tags/tag307.xml><?xml version="1.0" encoding="utf-8"?>
<p:tagLst xmlns:p="http://schemas.openxmlformats.org/presentationml/2006/main">
  <p:tag name="KSO_WM_BEAUTIFY_FLAG" val=""/>
</p:tagLst>
</file>

<file path=ppt/tags/tag308.xml><?xml version="1.0" encoding="utf-8"?>
<p:tagLst xmlns:p="http://schemas.openxmlformats.org/presentationml/2006/main">
  <p:tag name="KSO_WM_BEAUTIFY_FLAG" val=""/>
</p:tagLst>
</file>

<file path=ppt/tags/tag309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0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311.xml><?xml version="1.0" encoding="utf-8"?>
<p:tagLst xmlns:p="http://schemas.openxmlformats.org/presentationml/2006/main">
  <p:tag name="KSO_WM_BEAUTIFY_FLAG" val=""/>
</p:tagLst>
</file>

<file path=ppt/tags/tag312.xml><?xml version="1.0" encoding="utf-8"?>
<p:tagLst xmlns:p="http://schemas.openxmlformats.org/presentationml/2006/main">
  <p:tag name="KSO_WM_BEAUTIFY_FLAG" val=""/>
</p:tagLst>
</file>

<file path=ppt/tags/tag313.xml><?xml version="1.0" encoding="utf-8"?>
<p:tagLst xmlns:p="http://schemas.openxmlformats.org/presentationml/2006/main">
  <p:tag name="KSO_WM_BEAUTIFY_FLAG" val=""/>
</p:tagLst>
</file>

<file path=ppt/tags/tag314.xml><?xml version="1.0" encoding="utf-8"?>
<p:tagLst xmlns:p="http://schemas.openxmlformats.org/presentationml/2006/main">
  <p:tag name="KSO_WM_BEAUTIFY_FLAG" val=""/>
</p:tagLst>
</file>

<file path=ppt/tags/tag315.xml><?xml version="1.0" encoding="utf-8"?>
<p:tagLst xmlns:p="http://schemas.openxmlformats.org/presentationml/2006/main">
  <p:tag name="KSO_WM_BEAUTIFY_FLAG" val=""/>
</p:tagLst>
</file>

<file path=ppt/tags/tag316.xml><?xml version="1.0" encoding="utf-8"?>
<p:tagLst xmlns:p="http://schemas.openxmlformats.org/presentationml/2006/main">
  <p:tag name="KSO_WM_BEAUTIFY_FLAG" val=""/>
</p:tagLst>
</file>

<file path=ppt/tags/tag317.xml><?xml version="1.0" encoding="utf-8"?>
<p:tagLst xmlns:p="http://schemas.openxmlformats.org/presentationml/2006/main">
  <p:tag name="KSO_WM_BEAUTIFY_FLAG" val=""/>
</p:tagLst>
</file>

<file path=ppt/tags/tag318.xml><?xml version="1.0" encoding="utf-8"?>
<p:tagLst xmlns:p="http://schemas.openxmlformats.org/presentationml/2006/main">
  <p:tag name="KSO_WM_BEAUTIFY_FLAG" val=""/>
</p:tagLst>
</file>

<file path=ppt/tags/tag319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0.xml><?xml version="1.0" encoding="utf-8"?>
<p:tagLst xmlns:p="http://schemas.openxmlformats.org/presentationml/2006/main">
  <p:tag name="KSO_WM_BEAUTIFY_FLAG" val=""/>
</p:tagLst>
</file>

<file path=ppt/tags/tag321.xml><?xml version="1.0" encoding="utf-8"?>
<p:tagLst xmlns:p="http://schemas.openxmlformats.org/presentationml/2006/main">
  <p:tag name="KSO_WM_BEAUTIFY_FLAG" val=""/>
</p:tagLst>
</file>

<file path=ppt/tags/tag322.xml><?xml version="1.0" encoding="utf-8"?>
<p:tagLst xmlns:p="http://schemas.openxmlformats.org/presentationml/2006/main">
  <p:tag name="KSO_WM_BEAUTIFY_FLAG" val=""/>
</p:tagLst>
</file>

<file path=ppt/tags/tag323.xml><?xml version="1.0" encoding="utf-8"?>
<p:tagLst xmlns:p="http://schemas.openxmlformats.org/presentationml/2006/main">
  <p:tag name="KSO_WM_BEAUTIFY_FLAG" val=""/>
</p:tagLst>
</file>

<file path=ppt/tags/tag324.xml><?xml version="1.0" encoding="utf-8"?>
<p:tagLst xmlns:p="http://schemas.openxmlformats.org/presentationml/2006/main">
  <p:tag name="KSO_WM_BEAUTIFY_FLAG" val=""/>
</p:tagLst>
</file>

<file path=ppt/tags/tag325.xml><?xml version="1.0" encoding="utf-8"?>
<p:tagLst xmlns:p="http://schemas.openxmlformats.org/presentationml/2006/main">
  <p:tag name="KSO_WM_BEAUTIFY_FLAG" val=""/>
</p:tagLst>
</file>

<file path=ppt/tags/tag326.xml><?xml version="1.0" encoding="utf-8"?>
<p:tagLst xmlns:p="http://schemas.openxmlformats.org/presentationml/2006/main">
  <p:tag name="KSO_WM_BEAUTIFY_FLAG" val=""/>
</p:tagLst>
</file>

<file path=ppt/tags/tag327.xml><?xml version="1.0" encoding="utf-8"?>
<p:tagLst xmlns:p="http://schemas.openxmlformats.org/presentationml/2006/main">
  <p:tag name="KSO_WM_BEAUTIFY_FLAG" val=""/>
</p:tagLst>
</file>

<file path=ppt/tags/tag328.xml><?xml version="1.0" encoding="utf-8"?>
<p:tagLst xmlns:p="http://schemas.openxmlformats.org/presentationml/2006/main">
  <p:tag name="KSO_WM_BEAUTIFY_FLAG" val=""/>
</p:tagLst>
</file>

<file path=ppt/tags/tag329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0.xml><?xml version="1.0" encoding="utf-8"?>
<p:tagLst xmlns:p="http://schemas.openxmlformats.org/presentationml/2006/main">
  <p:tag name="KSO_WM_BEAUTIFY_FLAG" val=""/>
</p:tagLst>
</file>

<file path=ppt/tags/tag331.xml><?xml version="1.0" encoding="utf-8"?>
<p:tagLst xmlns:p="http://schemas.openxmlformats.org/presentationml/2006/main">
  <p:tag name="KSO_WM_BEAUTIFY_FLAG" val=""/>
</p:tagLst>
</file>

<file path=ppt/tags/tag332.xml><?xml version="1.0" encoding="utf-8"?>
<p:tagLst xmlns:p="http://schemas.openxmlformats.org/presentationml/2006/main">
  <p:tag name="KSO_WM_BEAUTIFY_FLAG" val=""/>
</p:tagLst>
</file>

<file path=ppt/tags/tag333.xml><?xml version="1.0" encoding="utf-8"?>
<p:tagLst xmlns:p="http://schemas.openxmlformats.org/presentationml/2006/main">
  <p:tag name="KSO_WM_BEAUTIFY_FLAG" val=""/>
</p:tagLst>
</file>

<file path=ppt/tags/tag334.xml><?xml version="1.0" encoding="utf-8"?>
<p:tagLst xmlns:p="http://schemas.openxmlformats.org/presentationml/2006/main">
  <p:tag name="KSO_WM_BEAUTIFY_FLAG" val=""/>
</p:tagLst>
</file>

<file path=ppt/tags/tag335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336.xml><?xml version="1.0" encoding="utf-8"?>
<p:tagLst xmlns:p="http://schemas.openxmlformats.org/presentationml/2006/main">
  <p:tag name="KSO_WM_BEAUTIFY_FLAG" val=""/>
</p:tagLst>
</file>

<file path=ppt/tags/tag337.xml><?xml version="1.0" encoding="utf-8"?>
<p:tagLst xmlns:p="http://schemas.openxmlformats.org/presentationml/2006/main">
  <p:tag name="KSO_WM_BEAUTIFY_FLAG" val=""/>
</p:tagLst>
</file>

<file path=ppt/tags/tag338.xml><?xml version="1.0" encoding="utf-8"?>
<p:tagLst xmlns:p="http://schemas.openxmlformats.org/presentationml/2006/main">
  <p:tag name="KSO_WM_BEAUTIFY_FLAG" val=""/>
</p:tagLst>
</file>

<file path=ppt/tags/tag339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40.xml><?xml version="1.0" encoding="utf-8"?>
<p:tagLst xmlns:p="http://schemas.openxmlformats.org/presentationml/2006/main">
  <p:tag name="KSO_WM_BEAUTIFY_FLAG" val=""/>
</p:tagLst>
</file>

<file path=ppt/tags/tag341.xml><?xml version="1.0" encoding="utf-8"?>
<p:tagLst xmlns:p="http://schemas.openxmlformats.org/presentationml/2006/main">
  <p:tag name="KSO_WM_BEAUTIFY_FLAG" val=""/>
</p:tagLst>
</file>

<file path=ppt/tags/tag342.xml><?xml version="1.0" encoding="utf-8"?>
<p:tagLst xmlns:p="http://schemas.openxmlformats.org/presentationml/2006/main">
  <p:tag name="KSO_WM_BEAUTIFY_FLAG" val=""/>
</p:tagLst>
</file>

<file path=ppt/tags/tag343.xml><?xml version="1.0" encoding="utf-8"?>
<p:tagLst xmlns:p="http://schemas.openxmlformats.org/presentationml/2006/main">
  <p:tag name="KSO_WM_BEAUTIFY_FLAG" val=""/>
</p:tagLst>
</file>

<file path=ppt/tags/tag344.xml><?xml version="1.0" encoding="utf-8"?>
<p:tagLst xmlns:p="http://schemas.openxmlformats.org/presentationml/2006/main">
  <p:tag name="KSO_WM_BEAUTIFY_FLAG" val=""/>
</p:tagLst>
</file>

<file path=ppt/tags/tag345.xml><?xml version="1.0" encoding="utf-8"?>
<p:tagLst xmlns:p="http://schemas.openxmlformats.org/presentationml/2006/main">
  <p:tag name="KSO_WM_BEAUTIFY_FLAG" val=""/>
</p:tagLst>
</file>

<file path=ppt/tags/tag346.xml><?xml version="1.0" encoding="utf-8"?>
<p:tagLst xmlns:p="http://schemas.openxmlformats.org/presentationml/2006/main">
  <p:tag name="KSO_WM_BEAUTIFY_FLAG" val=""/>
</p:tagLst>
</file>

<file path=ppt/tags/tag347.xml><?xml version="1.0" encoding="utf-8"?>
<p:tagLst xmlns:p="http://schemas.openxmlformats.org/presentationml/2006/main">
  <p:tag name="KSO_WM_BEAUTIFY_FLAG" val=""/>
</p:tagLst>
</file>

<file path=ppt/tags/tag348.xml><?xml version="1.0" encoding="utf-8"?>
<p:tagLst xmlns:p="http://schemas.openxmlformats.org/presentationml/2006/main">
  <p:tag name="KSO_WM_BEAUTIFY_FLAG" val=""/>
</p:tagLst>
</file>

<file path=ppt/tags/tag349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0.xml><?xml version="1.0" encoding="utf-8"?>
<p:tagLst xmlns:p="http://schemas.openxmlformats.org/presentationml/2006/main">
  <p:tag name="KSO_WM_BEAUTIFY_FLAG" val=""/>
</p:tagLst>
</file>

<file path=ppt/tags/tag351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352.xml><?xml version="1.0" encoding="utf-8"?>
<p:tagLst xmlns:p="http://schemas.openxmlformats.org/presentationml/2006/main">
  <p:tag name="KSO_WM_BEAUTIFY_FLAG" val=""/>
</p:tagLst>
</file>

<file path=ppt/tags/tag353.xml><?xml version="1.0" encoding="utf-8"?>
<p:tagLst xmlns:p="http://schemas.openxmlformats.org/presentationml/2006/main">
  <p:tag name="KSO_WM_BEAUTIFY_FLAG" val=""/>
</p:tagLst>
</file>

<file path=ppt/tags/tag354.xml><?xml version="1.0" encoding="utf-8"?>
<p:tagLst xmlns:p="http://schemas.openxmlformats.org/presentationml/2006/main">
  <p:tag name="KSO_WM_BEAUTIFY_FLAG" val=""/>
</p:tagLst>
</file>

<file path=ppt/tags/tag355.xml><?xml version="1.0" encoding="utf-8"?>
<p:tagLst xmlns:p="http://schemas.openxmlformats.org/presentationml/2006/main">
  <p:tag name="KSO_WM_BEAUTIFY_FLAG" val=""/>
</p:tagLst>
</file>

<file path=ppt/tags/tag356.xml><?xml version="1.0" encoding="utf-8"?>
<p:tagLst xmlns:p="http://schemas.openxmlformats.org/presentationml/2006/main">
  <p:tag name="KSO_WM_BEAUTIFY_FLAG" val=""/>
</p:tagLst>
</file>

<file path=ppt/tags/tag357.xml><?xml version="1.0" encoding="utf-8"?>
<p:tagLst xmlns:p="http://schemas.openxmlformats.org/presentationml/2006/main">
  <p:tag name="KSO_WM_BEAUTIFY_FLAG" val=""/>
</p:tagLst>
</file>

<file path=ppt/tags/tag358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0.xml><?xml version="1.0" encoding="utf-8"?>
<p:tagLst xmlns:p="http://schemas.openxmlformats.org/presentationml/2006/main">
  <p:tag name="commondata" val="eyJoZGlkIjoiMmYxNDdiYjQxZjc0MTZiNGY0Y2NiZjYyOGJlOTZjOTQifQ==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BEAUTIFY_FLAG" val=""/>
</p:tagLst>
</file>

<file path=ppt/tags/tag64.xml><?xml version="1.0" encoding="utf-8"?>
<p:tagLst xmlns:p="http://schemas.openxmlformats.org/presentationml/2006/main">
  <p:tag name="KSO_WM_BEAUTIFY_FLAG" val=""/>
</p:tagLst>
</file>

<file path=ppt/tags/tag65.xml><?xml version="1.0" encoding="utf-8"?>
<p:tagLst xmlns:p="http://schemas.openxmlformats.org/presentationml/2006/main">
  <p:tag name="KSO_WM_BEAUTIFY_FLAG" val=""/>
</p:tagLst>
</file>

<file path=ppt/tags/tag66.xml><?xml version="1.0" encoding="utf-8"?>
<p:tagLst xmlns:p="http://schemas.openxmlformats.org/presentationml/2006/main">
  <p:tag name="KSO_WM_BEAUTIFY_FLAG" val=""/>
</p:tagLst>
</file>

<file path=ppt/tags/tag67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8.xml><?xml version="1.0" encoding="utf-8"?>
<p:tagLst xmlns:p="http://schemas.openxmlformats.org/presentationml/2006/main">
  <p:tag name="KSO_WM_BEAUTIFY_FLAG" val=""/>
</p:tagLst>
</file>

<file path=ppt/tags/tag69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BEAUTIFY_FLAG" val=""/>
</p:tagLst>
</file>

<file path=ppt/tags/tag71.xml><?xml version="1.0" encoding="utf-8"?>
<p:tagLst xmlns:p="http://schemas.openxmlformats.org/presentationml/2006/main">
  <p:tag name="KSO_WM_BEAUTIFY_FLAG" val=""/>
</p:tagLst>
</file>

<file path=ppt/tags/tag72.xml><?xml version="1.0" encoding="utf-8"?>
<p:tagLst xmlns:p="http://schemas.openxmlformats.org/presentationml/2006/main">
  <p:tag name="KSO_WM_BEAUTIFY_FLAG" val=""/>
</p:tagLst>
</file>

<file path=ppt/tags/tag73.xml><?xml version="1.0" encoding="utf-8"?>
<p:tagLst xmlns:p="http://schemas.openxmlformats.org/presentationml/2006/main">
  <p:tag name="KSO_WM_BEAUTIFY_FLAG" val=""/>
</p:tagLst>
</file>

<file path=ppt/tags/tag74.xml><?xml version="1.0" encoding="utf-8"?>
<p:tagLst xmlns:p="http://schemas.openxmlformats.org/presentationml/2006/main">
  <p:tag name="KSO_WM_BEAUTIFY_FLAG" val=""/>
</p:tagLst>
</file>

<file path=ppt/tags/tag75.xml><?xml version="1.0" encoding="utf-8"?>
<p:tagLst xmlns:p="http://schemas.openxmlformats.org/presentationml/2006/main">
  <p:tag name="KSO_WM_BEAUTIFY_FLAG" val=""/>
</p:tagLst>
</file>

<file path=ppt/tags/tag76.xml><?xml version="1.0" encoding="utf-8"?>
<p:tagLst xmlns:p="http://schemas.openxmlformats.org/presentationml/2006/main">
  <p:tag name="KSO_WM_BEAUTIFY_FLAG" val=""/>
</p:tagLst>
</file>

<file path=ppt/tags/tag77.xml><?xml version="1.0" encoding="utf-8"?>
<p:tagLst xmlns:p="http://schemas.openxmlformats.org/presentationml/2006/main">
  <p:tag name="KSO_WM_BEAUTIFY_FLAG" val=""/>
</p:tagLst>
</file>

<file path=ppt/tags/tag78.xml><?xml version="1.0" encoding="utf-8"?>
<p:tagLst xmlns:p="http://schemas.openxmlformats.org/presentationml/2006/main">
  <p:tag name="KSO_WM_BEAUTIFY_FLAG" val=""/>
</p:tagLst>
</file>

<file path=ppt/tags/tag79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BEAUTIFY_FLAG" val=""/>
</p:tagLst>
</file>

<file path=ppt/tags/tag81.xml><?xml version="1.0" encoding="utf-8"?>
<p:tagLst xmlns:p="http://schemas.openxmlformats.org/presentationml/2006/main">
  <p:tag name="KSO_WM_BEAUTIFY_FLAG" val=""/>
</p:tagLst>
</file>

<file path=ppt/tags/tag82.xml><?xml version="1.0" encoding="utf-8"?>
<p:tagLst xmlns:p="http://schemas.openxmlformats.org/presentationml/2006/main">
  <p:tag name="KSO_WM_BEAUTIFY_FLAG" val=""/>
</p:tagLst>
</file>

<file path=ppt/tags/tag83.xml><?xml version="1.0" encoding="utf-8"?>
<p:tagLst xmlns:p="http://schemas.openxmlformats.org/presentationml/2006/main">
  <p:tag name="KSO_WM_BEAUTIFY_FLAG" val=""/>
</p:tagLst>
</file>

<file path=ppt/tags/tag84.xml><?xml version="1.0" encoding="utf-8"?>
<p:tagLst xmlns:p="http://schemas.openxmlformats.org/presentationml/2006/main">
  <p:tag name="KSO_WM_BEAUTIFY_FLAG" val=""/>
</p:tagLst>
</file>

<file path=ppt/tags/tag85.xml><?xml version="1.0" encoding="utf-8"?>
<p:tagLst xmlns:p="http://schemas.openxmlformats.org/presentationml/2006/main">
  <p:tag name="KSO_WM_BEAUTIFY_FLAG" val=""/>
</p:tagLst>
</file>

<file path=ppt/tags/tag86.xml><?xml version="1.0" encoding="utf-8"?>
<p:tagLst xmlns:p="http://schemas.openxmlformats.org/presentationml/2006/main">
  <p:tag name="KSO_WM_BEAUTIFY_FLAG" val=""/>
</p:tagLst>
</file>

<file path=ppt/tags/tag87.xml><?xml version="1.0" encoding="utf-8"?>
<p:tagLst xmlns:p="http://schemas.openxmlformats.org/presentationml/2006/main">
  <p:tag name="KSO_WM_BEAUTIFY_FLAG" val=""/>
</p:tagLst>
</file>

<file path=ppt/tags/tag88.xml><?xml version="1.0" encoding="utf-8"?>
<p:tagLst xmlns:p="http://schemas.openxmlformats.org/presentationml/2006/main">
  <p:tag name="KSO_WM_BEAUTIFY_FLAG" val=""/>
</p:tagLst>
</file>

<file path=ppt/tags/tag89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BEAUTIFY_FLAG" val=""/>
</p:tagLst>
</file>

<file path=ppt/tags/tag91.xml><?xml version="1.0" encoding="utf-8"?>
<p:tagLst xmlns:p="http://schemas.openxmlformats.org/presentationml/2006/main">
  <p:tag name="KSO_WM_BEAUTIFY_FLAG" val=""/>
</p:tagLst>
</file>

<file path=ppt/tags/tag92.xml><?xml version="1.0" encoding="utf-8"?>
<p:tagLst xmlns:p="http://schemas.openxmlformats.org/presentationml/2006/main">
  <p:tag name="KSO_WM_BEAUTIFY_FLAG" val=""/>
</p:tagLst>
</file>

<file path=ppt/tags/tag93.xml><?xml version="1.0" encoding="utf-8"?>
<p:tagLst xmlns:p="http://schemas.openxmlformats.org/presentationml/2006/main">
  <p:tag name="KSO_WM_BEAUTIFY_FLAG" val=""/>
</p:tagLst>
</file>

<file path=ppt/tags/tag94.xml><?xml version="1.0" encoding="utf-8"?>
<p:tagLst xmlns:p="http://schemas.openxmlformats.org/presentationml/2006/main">
  <p:tag name="KSO_WM_BEAUTIFY_FLAG" val=""/>
</p:tagLst>
</file>

<file path=ppt/tags/tag95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6.xml><?xml version="1.0" encoding="utf-8"?>
<p:tagLst xmlns:p="http://schemas.openxmlformats.org/presentationml/2006/main">
  <p:tag name="KSO_WM_BEAUTIFY_FLAG" val=""/>
</p:tagLst>
</file>

<file path=ppt/tags/tag97.xml><?xml version="1.0" encoding="utf-8"?>
<p:tagLst xmlns:p="http://schemas.openxmlformats.org/presentationml/2006/main">
  <p:tag name="KSO_WM_BEAUTIFY_FLAG" val=""/>
</p:tagLst>
</file>

<file path=ppt/tags/tag98.xml><?xml version="1.0" encoding="utf-8"?>
<p:tagLst xmlns:p="http://schemas.openxmlformats.org/presentationml/2006/main">
  <p:tag name="KSO_WM_BEAUTIFY_FLAG" val=""/>
</p:tagLst>
</file>

<file path=ppt/tags/tag9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item1.xml><?xml version="1.0" encoding="utf-8"?>
<s:customData xmlns="http://www.wps.cn/officeDocument/2013/wpsCustomData" xmlns:s="http://www.wps.cn/officeDocument/2013/wpsCustomData">
  <extobjs>
    <extobj name="C9F754DE-2CAD-44b6-B708-469DEB6407EB-1">
      <extobjdata type="C9F754DE-2CAD-44b6-B708-469DEB6407EB" data="ewoJIkZpbGVJZCIgOiAiMjcyODEzNjA3NTQ2IiwKCSJHcm91cElkIiA6ICIxNDY2ODc5NDEzIiwKCSJJbWFnZSIgOiAiaVZCT1J3MEtHZ29BQUFBTlNVaEVVZ0FBQmJrQUFBSHBDQVlBQUFDdkF6RmRBQUFBQVhOU1IwSUFyczRjNlFBQUlBQkpSRUZVZUp6czNXbGdYRlg1UC9EdmMrN01wTW5Rc29vSVFsTVFBWEZGVVVTVUtxZy9SVUdSVVVzNmM4K2tOVUtsbFZWQlJRWlJRRUJGS2x0c00vZk90QlNKS0l1SVlvVzRzZ21pZ2dJQ0RhdUlGR2pUTkozbG51Zi9JalA5RCtrMFNZSFM3ZnQ1USsrNVo1MmhiNTU1K2h5Q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RFpEc3FFM3NCNXR6bWNqSWlJaUlpSWlJaUxhNkRGQVI2T3kxcDdpbkh1K1VDak1HMGQzc2RiZUNHQmhFQVJGQUpneFk4YmtLSXI2QUh3M0NJTEwxdXRtWHdXZG5aMjdWNnZWVXFGUWVCSUFyTFYzQWJncUNJTHZic2g5WlRLWmp4bGpxdTN0N2IvTjVYSnVQR002T2pvbXhlUHgvU3FWeXQwTEZ5NWNQdko5S3BWS0pCS0pIY3ZsOGpPOXZiM2wwZWJ5ZmY4RUVYbHJxVlE2WmRHaVJjK08yTnRSSW5Ld2lKd2VCTUVMNDlsYloyZm5YbEVVN1JDRzRaL0cwNStJaUlpSWlJaUlpTFpjc1EyOUFkbzRaREtaVDR2SXpsT21UTGwwUkpEVWlzaC9BSXdaNU01bXMrOVExWThDdUxYZUZrWFJoUUIyVk5WL1dHdDNxcmNuRW9tbDNkM2RsVmZ5REhYcGRIb2ZBTnMzdGhsam5nL0Q4Si9XMmt0SEd5c2l0K2J6K1JBQVpzK2UzZkxDQ3kvczdIbmVHMVQxSFNMeW9TaUtEaFdSNndBY21jMW1kMVhWL1FBRTYrTWM0elY3OXV5V2dZR0JTMVQxTlE4KytPQ3VBSjRmejdoNFBQNG1BTGNrRW9rREFOdys4djJFQ1JQZTZubmVuYkZZN0NBQWF3MDJkM1YxYlYwdWwwOVQxZVh4ZVB5QVRDWURFV21Kb3VodkN4WXNlRmhFY2dCTUZFVm5UWnMyYlljSkV5YUlNYWJ0NFljZmZyS3ZyNi9hYkU3bjNBOUY1TUIwT3YyMllyRzRaRndmQkJFUkVSRVJFUkVSYlpFWTVDWUFnREhtYmFyNmpTVkxsc3pJWnJNejgvbjgzZlZYQVA0MW5qbFU5ZjhBclBJOGJ5NEErTDUvRW9CUHFlcVRBSDZpcWhDUjdRRU1BR2dIc0Y2QzNNYVlzMFRrMDZvNlZHdWFBT0FtQUI4SDhFVUF0d0g0WFpQOUg2ZXFBaUFFZ0dYTGxxVTh6eXVxNmpNaTBxS3E5d0x3blhOM0EwQVVSUWNiWXlxbFVtblIrampIZUEwTURKd0tZRGNBMVhnOFBndkFkOFl6VGtUS3Fvb29pbFpuYVZ0cnA2cnFzZFZxOVF1ZTU1VUF3RGxYR20yZVVxbjBBeEhaQmtDTE1lWmFBRXNCSkl3eEoxdHIzd3RnWHdEd1BPKy9udWVodGliYTI5dW5BT2dmT1Y4Mm16Mmk5bU5KSUNMN1pqS1pmWnV0TzJIQ2hEOTBkM2N2Rzg5WmlZaUlpSWlJaUlobzg4VWdOd0VBZ2lESStiNS9QWURRT1hlNzcvczJETU9GcWhvRDhOeDQ1bEJWWDBTdW1UOS8vbk8rNzg4QWNENkFzOEl3L0NZQXBGSXByNjJ0clY5RUx1N3U3bDY1dnM0aUloVUFkNFpoZUFBQStMNy9VeEdKMWZZWWljanZnaUE0ZGVRNGE2MEZzRHFnT3pRMGROV0VDUlArVkN3V2wvaSt2MWhFL2hJRXdjS0dkUTVXVlpOSUpPN3hmWC9rZEErSFlYancramhmbzNRNmZaQ3FmZ1BBMlNMeURJQUxyYlYvRDRMZytySEdWcXZWY2kzb1hNbmxjcWFXd1g4QWdLa0xGeTVjYnEydEFJRG5lVTJ6clRGY251WU1BRmtBR1JIcEI5QW5JdS9NNS9PUFo3UFovWnh6dDRqSWp3Y0hCMDlNSnBNL1ZOVnRSYVF6Rm91MUxGdTI3Tm1SRTlheTQzc0FQSzJxKzR2SS9pTzZ0SWpJR3dEOHNydTcrNFp4ZjFCRVJFUkVSRVJFUkxUWllwQjdDMWNyZGRFYUJNRUxZUmplMWRYVjllNVNxWFRteXBVcnJ3VUFFV2tCTURUR05MRFdUZ1h3UmdCNTMvZVBCWEN4aUFpQUxtdHRWNjJiQWZBYUFLZFlhNCt2dFgxaFBBSFpkYUdxNWVHbFg5UldBZ0FScVFMWVp2cjA2VzlvTXM0VGtYajl1VmFIdW1tcGpLbFRwOFlBZkVwRWZ1aWN1Nlh4blloY0tTTC9mUGtuR1oyMWRrOEFQd1Z3UjM5Ly81bDlmWDFWMy9jUEVwR3JNNWxNWjZGUVdOQnNYRHFkVG5xZWwzTE9QUUFBbnVmTldMSmt5V1FBUjZycW0wWGt2NWxNNWloVjNWbEVvS3FIWmpLWk45USttK1ZoR041UVcvOHJBTTVRMVIrRVlWaE1wVktKWkRMWjc1eDdZMmRuWjFzVVJWTkU1QllBYzNwN2UxZGxzOW1iVkhWZUZFV1Zaclc1czluc3JzNjVtd0U4Wll6NWVCQUVqemM1ODVXcUtyRllMQTFBWDZuUGtvaUlpSWlJaUlpSU5sME1jbS9oQmdZR0xsVFZWQ2FUeVQzMjJHT1gxVEtzVDZtL1Y5VTJWVjB4anFuT3FQK2hXcTFlSDQvSEV3QXVCRENyVkNyOVBwRklIQ2dpUHhXUjNWYXRXalVFQUlsRTRta0E0N29rY1YySXlCckJ6M3FicWxaRnhNWmlzYzgzRzZ1cXE4Zk9uRG56dFZFVUpUelBLMWNxbGJpcXRscHJkNnBXcXhLUHg5L3RuTnMyaXFMdkZvdkZaK3BqT2pzN2QzZk9KWjF6TjczUzUycFV5NUsrVGtTV091Y08zMjIzM2Q3aSszN2JwRW1UTXN1WEwvK3BpQlI4MzM5YlMwdkxHVTJ5NXZjQmtQYzg3eEJWaGFyK1hVVG0xTEtvMzZlcWJTSnlMb0E0QUlqSUhBRGwydk0vQU53QUFFRVFuT2Y3L2hOaEdGNEJyUDVSNEEzWmJQYjF6cms3QU93UVJkRmJpOFhpS2dDSW9tZ3hnTDJMeGVKZ2svTWM3SnhiS0NMTG9pZzZETUF2Zk45L3NGcXR6cWhmaXVuNy90bXErakVBQjg2ZlAzOWMvN3FBaUlpSWlJaUlpSWcyZnd4eTAzZEZaRWNSbWR2ZTN0NWxyZTBLZ3VDMitrc1JtU1Fpb3dZVWF6V1Vwd0w0THdBc1hMandpVlFxOWFOa01ubWhjNjVjclZaWHRiUzB2QWZBWFN0V3JGaDlLV0lpa1VDdEJ2WXJUbFhmWmEydFp3dTNBZmhaL1JXQTg0SWcrT1pZYzFTcjFjc0JIRkd0VmxITERQOEFnRG14V094MlZWVVJ1YmxZTEQ3aisvNGVJbktYYys2RHF2cFdWWTJNTWJlTVB2dExNM1hxMU5qa3laTy9yS3JmQnZDd01lWWpRUkFzdGRiT0E3RFAzTGx6OTA2bFVwOXBhMnZyRVpHVHkrWHlVWmxNNXZTdHQ5NjZkKzdjdVNVQXFGMmsrWHdVUmM5NG5nZm4zSjJlNXoyb3FxY0FhRGZHdkRPZno5OXRyZDBidy9YWUR3L0Q4SjRtMjlFd0RCYzJObVF5bWJlbzZuVzFzakEzZXA1M2N6YWIvVlErbjcrOVVDZ3NYZHU1bkhNZkVwRi9PK2VPS2hhTFM3UFo3QnpuWENFV2k5MXRyWjJPNFZycW53RndXQkFFOTcxQ0h5Y1JFUkVSRVJFUkVXMEdHT1Rld2dWQjBBL2dNNWxNNWhNaU1oL0RKVWR1QTRCVUtyVVZnTGlJckRVNG1VcWxXcDF6M1FBV2ljaDJEYThTQUpZWll4WWtrOGs0aGdQTks1UEo1Qk1OZlZhb2FoenJ4NE1BWmdHQXFwNVpDMUtMaUxTcDZwQzFkZ0tHQTdwUDl2VDBETlRHQ0JwS1lIaWUxeGxGa1FOd0RvQmpBRnd1SWhlcGFrSkVKbVA0QWsybzZpb1IyUnBBbE0vblE5LzMvOWlzSE1mTGtjdmx6S09QUHBwVzFkTUE3QVhnR3Mvek1nMTdYNGJoYk90NlJ2VjAzL2QvQytBaVkweHhZR0RnaDliYVE0SWd1RWRWM3lFaTk0NVk0b01BVGxmVmg0SWd1QnZyS0pWS3RiYTF0UjBQNEhRQUR6bm5qaWdXaS8yKzczOU5WUmRiYXk4RmNQYmFQcGN3RE05b2ZNN244Ny9MWnJQdlV0VmZBYmhWVlI5VzFZTUtoY0xmMTNWdlJFUkVSRVJFUkVTMGVXT1Fld3VXeVdTMkI0QllMRlllR0Jqb2EyMXQzVzlvYUdoWkxiaU50cmEyeVFEZ25GdFJid09BYmJmZDFuUE9UVmkyYk5sZ2IyL3ZDbXZ0c1pWSzVZNTRQRDZ2M3FlM3QzY0l3RGFaVE9aakluSVpBTlBTMHJKWHZYU0c3L3ZUUE0vN1JSQUVBMWdQUkdSNUVBUjl0YlgrQndDcFZDcUo0YnJnZzhhWXZaeHo5empuUGczZ21tdzIreUZWbmF1cW53M0Q4RDRBcUpmRThIMy8vYlVnK1hKVm5WVExkTCtuRmlpSE1TWUNBRlYxQUJDRzRjT3Y5SGx5dVp6emZmOU5BTFlIMEJtR1liN3h2YXFXUk9SRnBWL0NNTXhiYTI4RThEVUE3VUVRM0ZQN2JONmhxbjl0N0JzRXdkTys3NnVxL25BZDltUWVmdmpoL1l3eEtSSEpBdGhHVlM4QThLMTZpWkl3REwrVHpXWi83cHc3QjhCRHZ1OFhSR1JSRUFSL3dTZzF0V2ZNbUxGZEZFV24xR3FFLzlqenZKTWFBdnBFUkVSRVJFUkVSRVNyclpkU0ViUnBzTlplQStDSWx6SEZzVUVRWE5ZdzM2OEE5RVZSTk5menZDTlU5VGdBKzRySTJRQytEdUF5WTh4WnpybHpBY3hTMWRQRE1QejJ5enBFRTliYUFNRGVRUkFjQUFDKzcvKzBkdUhrOFFEK0l5SldSRzV6enQwUDRERG4zSFlpMGcxZ1VFUytIQVRCRlExenZVVlY3eGFSK3dCTUFMQ3pNV2J2b2FHaGNrdEx5d01pTWt0VmZ3ZmdQMUVVdmNYenZJK3BhaWtNdzR0ZTZYUGxjam5UMzk4L3FWazJ0TFgyTWdBSEJFSHc5ckhtU2FWU1hpS1JTQnBqZHZNODd4OVJGTDJsV0N6ZUN3Q1pUT2JkSW5LQWlKUUJ2QlpBVGxXL0ErQkpBQk5VOVIrRlFtRnhiYzJyTVh4WjVSQ0ErYlZzOWpTQWtxcFdHNWFNaTBnQ3dKZFVkYktJSEFWZ1oxWDlYQmlHMXpYdUxaUEp2RU5FT2dGWUVka0t3RW9BYTF4QVdkTVhCTUV4WTUyWGlJaUlpSWlJaUlnMmI4emszcko5enptM3dCaFRBbEJwOWg3QWNnQm5OamFxcXFlcXJjNjVabldhSVNMYjFNYmVFb3ZGcGxXcjFWTUFQQ3NpeDBkUjVJdklqcXA2WEJpR0Y0OGNtMHFsdkdReTJlbDUzazN6NTg5LzlPVWNidXJVcWJIYWZrUlZ2U2lLdG9yRllvaWk2Sm5hbWFHcUY0akluaUxTN1huZTZTTXZORlRWWTBYa0psVnRBWEFYZ0VPaUtEcXRwYVhsTGdEYmljajlEWGRWb2hiRXpjeWNPZk1uOCtiTisrOHJlYTVjTHVjQXZPd3lLTDI5dlJHQTVlbDBlbzEzeHBnM0E4aXFhbGxFV2dCQVJBNVgxU0VSYVJXUkt3RXNydlU5eFRuMzIwcWxzdWlLSzY1NFBwMU83K041M2hYT3VaS3FydjcvS1JhTEphSW8ydHJ6dkQ4R1FmQS9BRi8xZlgvZmxTdFgzZzhBbVV6bVVCSDVxSWg4QXNEZXRjdEJid1J3eVNqSE9FOVZkM3k1bndVQW5EeG4xbG96eWw4dVZhd1E2RjhodUZPcWN2NzVsMXp5OVBwYWk0aUlpSWlJaUlob1M4VWc5eFlzQ0lJL3JPMWRyWHpIbTBUa0VGVzllMTFxVEJjS2hTYzdPanIyRXBFZEFTd1VrWVJ6N3YwQWZpa2lLd0Q4WEVUMmF6WjIzMzMzMWY3Ky9wT3ExZXJuQUJ5NnJtY0NnT0U3SWVVOTdlM3RqWUg3NjJLeDJCUUFNTVlzYVdoLzBqbjNtV0t4K0srUjg2VFQ2U2tBWmdENE5JQVRSVVNkYzUzVmF2WHhSQ0t4Q01DZFBUMDlmN1BXN2xRZjQ1ejdsdWQ1MlVxbGNnWnFOY0ZmcVhPOUdvSWc2QUhRQXdBTkYwOW1tbDA4MmRQVDh3aHFnV2hyN1U2cXVsMFFCTDhDSUw3djN3Ymd2REFNcndZQTMvZS82Wnc3MTFyNzBTQUkrdXNsWVFCQVJIWVZrZU5VOVNyblhOcnp2QXRVOWJFd0RIKzF0bjFhYTArdFpadS9FczRjdTh0TEpMcWRLajRna0JQVjB4a256VGxtOXZjdXVxeTQzdFlqSWlJaUlpSWlJdG9DTWNoTmE4aGtNbTlWMVN0VmRkN2c0T0N0eVdUeXI3N3ZQMkNNT1M2Zno2K3RkTVJxMXRwMlZmMDZnSXlJOU1SaXNWeWxVaW5VTG1zMFVSVE5OTWJjazhsazVoVUtoVnNieCtaeU9aZkpaTDV0akNuNnZqOGpETVA1TCtFSUhvQi9BTWdBZ0txZUx5SXRxdnBtQU10WHJsejU3MlF5dVNzQWlNajNtZ1c0QWNEenZNc0IzQjBFd1kyKzc1OElBSVZDNGUvVzJuWUFId1l3ZStTWVlySDRqTy83OHdBYzA5SFJjZmJDaFF1ZmVBWFB0ZEZTMVRraWNsUXVsOXU3bG5FK0tDSWZBbkExQUlqSUVRQWVyVjEwK2lKVHBrd0puM3JxcVo5MWQzY3ZBd0JyN2F1Njl3c3V1aVMzdnRmNHlwZVAzY3NwTGhlWXdzbkhIYXNYL09qU0JldDdUU0lpSWlJaUlpS2lMWVhaMEJ1Z2pZdTFOaTBpZjFEVlcxZXVYUG1sM3Q3ZUlWWDlpb2k4MVRuM1QydnRiSXhSeXoyS292K0p5RVFBSDFmVlJkVnE5WFlSMlVwVkR3Y3cwZk84SlFBdUVwSHJyTFg3anh3L05EUzBDRUMvaUp6VDFkVzE5YnFlUVVSS0FKNEtndUNlSUFqdThUenZ5RXFsOGxrUk9VSkVicTZWNjJqSzkvMTUxdG85YTQ4dk9PZStqRFV2U0R3UlFCbkFGV2hDUkg0QXdJdkZZcDkvSmMrMU1TdVh5OThIc01zamp6enlVUUFRa1ZzQUhBZ0E2WFI2TjFWOWg0aXNVWjRHR1A0Qm9CN2czbHlkOThOTEg3aGc3cVZURmZpTmlseDgvUEZkcjl2UWV5SWlJaUlpSWlJaTJsd3drNXNBQU5sczlrQlZQVnRWRHhLUjc3YTN0NTlleThoRkdJYlhkWFoyM3VLY3V4REFSZGJhVDBWUmxDMFdpNDgxenFHcU1SRXh4V0p4TUoxT1grQjUzbGRVOVNoVm5idHk1Y3BUa3NuazJ3QWdDSUpTVjFmWDE4cmw4dHRVOWRKME9uMXdzVmdjck0vVDI5c2IrYjcvSXhHNW9GUXFmUVBBS2V0eWxpQUlaalErOS9UMERIUjJkcjdOT1hld2MrN0l0WTJiT1hQbWE2dlY2Z3hWN1FmdzdVUWkwZEhkM2IxR3JYSlZ2VlZFbnF1WGNISE9lY2I4LzkrTGdpRG96MmF6Nzh2bjg3YzNqbnU1NXhxTnFub1l6bUFmTnhFeGpmL3Q2T2g0dlRIR2VKNVhCb0FvaW5id1BBK3F1cjIxZGlkampLbFVLaTJ0cmEzUGpReEtMMXEwNkZuZjk2ODF4cndSd0kwQStnRHNEZ0NlNTAxWDFlZmk4Zmd2MTJGdlhiN3ZqNWJTM1FxZ2QxM091ekh3MU91TUpIclFpN3d2QVBqV2h0NFBFUkVSRVJFUkVkSG1nRUh1TFZoblorZEU1OXlYQUJ5cHF2dXI2aDlWOWNBd0RPOFkyYmVucDJjQXdBeHI3VzlVOVhKanpEV3BWR3IvRVZuUkxRQzhycTZ1dGxLcDlEMVZmWTB4NXRBbFM1YjhmdmZkZDkvUk9YY1NnSDhEME83dTdzcnMyYk0vT1RBdzBOb1k0RjQ5VVV2THZISzV2S3ZuZVQ5NHVlZTAxazV3em9VQS9ybjc3cnRmQ3dET3VVb3RNUDNKYkRhcnFpcVZTbVdhaU1EenZPc0JZRVNBdTZVV1NFWVlob3NBSUpmTG1mNysvbE1CN0FrQW51ZXRxSGNlR2VCZUgrZHFKQ0l4QVBGMUdhT3FpZHJZT0FERTQvR2ZBbmhQL2IzbmVmVzVGd09BY3c2ZTU2RmNMaDhMNERJQThIMy9jR05NS1lxaXlCZ1RSbEVVWlRLWlE1MXpBTEF3azhrY0NxQUx3Ri9MNWZJaG1Vd21ab3lKaWNoZGF5dDlvNnFlaVB4TVJNNGRaZS96QUNUVzVid2JnL1Btem4zaTVObkgzcUcxTEhjaUlpSWlJaUlpSW5yNUdPVGVndlgwOUF4WWF3Y0JQQWZnSTJFWS9tYXNNVUVRWE5uWjJYbEhwVkpwYTFMMll4c0FiZDNkM1N0bnpKang2ZVhMbHkvcjdlMk5yTFg3TytmdVVOWGx4cGpQMWp2UG5UdTNCS0RVYkoxYXB2RHhMLzEwcXdtQWF3QzhSVlUvV005TzMzMzMzZi9UMzk5L1RTM1QvSFBBNmpJblovYjA5UHh0alVsRXRsUFZDWTF0dVZ6TytiNy9JUkY1QjRCTG10V2JYby9uR3FrVjZ4amtyZ2UzNjhGdTU5eGhsVXBGV2x0YlN3TURBeU5MdEdEYmJiZjFob2FHV2xwYlcxYzBOUGVxcWhPUnNxcHFZMGI3aUxYMkIzQ2xpSGdBV3B4eldRQUwxOUszVFZXZmJYYlpaWjIxZGtWOTM1dWd2d3JnYitoTkVCRVJFUkVSRVJFUjBUcXcxbjc4NktPUDNuWURyYjEvSnBNNWJuM01uVXFsdGxvZjgyN0pPanM3SjZaU3FkWU52WS8xNWVRNXMzSW56NW0xeG84SVJFUkVSRVJFUkVSRVJFUWJQUWE1aVlpSWlJaUlpSWhlV2MxckN4QVJFUkVSRVJFUkVSRVJiUUlZNUNZaUlpSWlJaUlpSWlLaVRSYUQzRVJFUkVSRVJFUkVSRVMweVdLUW00aUlpSWlJaUlpSWlJZzJXUXh5RXhFUkVSRVJFUkVSRWRFbUs3YWhOMEJFUkVSRVJFUkVXNjVwMDZidDBOTFNNZzFBTVFpQ0YwYnBLZ0QwVmRyV3k1TEpaRDVtakdrSmd1Q2FEYkcrNy92dkU1SFV4SWtUdnpwMzd0eFM0enRyN1NkRnhPVHorV3RmelQybDArbmRXbHRibDNWM2R5OWJ4NkViN2ZlZXlXU09pcUxvcG9VTEZ5NXZiTTltcy90RlVkUlNLQlJ1WFpmNXJMWGJxT3JKSzFldVBMZTN0M2ZGdW96dDZ1cUtsOHZsRzBUa08vbDgvbmVONzN6ZlB4ekE0V0VZemx5WE9Sdkc5d0M0Smd6RDYxN0tlS0pYQTRQY1JFUkVSRVJFUlBTcXNOWmVCd0JCRUJ4ZWIydHBhZmtHQUF2Z1RnQzNqVEwyQ2xWTkFTZ0RjT05kVTBSaXFucDlHSWFwMmp4WHFlckhYOEwybDRkaHVIUDlJWjFPN3dNZ0NXRFZ5STdHbUptcXVtMDZuWDVvNUx0WUxKYW9WcXVtV0N6K0JVMEN1TGxjeml4WnNtUWZBTjhGTUNRaTBjZzVWRlVBVEFCd1p4aUczeDc1WGtUMkF2RGxwNTkrK3FRbTUvaTZxaTRCc0U1QmJtdnRmRlU5ZUxRKzVYTDVnRVdMRmowN3NqMlR5V3h2alBsMXVWeUc3L3VmQ01QdzRYVllkNlA2M3V2UzZmUnV4cGhlRVRrUndBOGEzem5ucG9uSUNiN3Y3N1V1Wi9VOGIrc29pazVvYTJ0ckEzRGl1bXl5WEM0ZkJ1QVE1OXhwd1BBUEhWT21UTGsxbDhzNUFIc0NPQUxBU3dweUEvaXNpTnp4RXNjU3ZTb1k1Q1lpSWlJaUlpS2k5V2I2OU9tdlc3Qmd3WDlxajVHcXJpNmRtczFtOTNQT2ZhbjJ1TmozL1JlTkZaSHZCMEh3emRyajVhcDZnekdtQktBeVlwa1BBNWpsbkp0dGpIbWk4WVdxSmtUa21ZWW1KeUxMbkhObmpQY01Jdkk1RWRtenNjM3p2TE5WOVJNQVNpUDdxMm9MQURIR3ZDaG9MeUxpbkdzeHhyd0FZSWRNSnZNWlk4eFBWTFZVMjVmWDM5Ky9TbFhmTENLL0ZaRWg1MXpWR1BNdUFGOEU4QlhuM1BQR0dGSFZWZ0Q5d0hBMmZDS1IrQStBa29oVUFjUUJJSmxNTHJYV0dnQUpWVDFMUks0RzhCNVZ2ZHYzL1pOcmUvSlVOUXJEOEFMZjkzOE1vQU12RGlhM3FHcFdWWGNRa2FlY2M5OEMwRzZNK2JHcWRxcnE0OGFZZHdBNEx4NlBOODI0TGhRS1M2MjFYd0VRQVBoREpwT1pXaWdVSGh6bng3OVJmZThONy9aVlZZMmk2TW9tN3c0RjhMTWdDTVlkNEFhQStmUG5QK3I3L2prQXp2QjlmMzRZaHZlTmQ2eXFIZ2ZnaWpBTTcrcnM3SndZUmRIdmxpeFpjaDZBcjlWK0tGbmp4NUtSY3JtY3FRWEZYMFJFcXM2NWFwTWhrc3ZscE5rWW9sY2JnOXhFUkVSRVJFUkV0RjVrTXBrM2lzaWZzOW5zMS9QNS9PV3F1anJZMXRIUjhYcm4zTThCOURybnptNGM1M25lNWFxNlQ2bFV1cWplRmdSQlg3TTF1cnE2NHFWUzZic2k4dXRDb2ZDamNXd3JVdFhuQzRYQ3ZQR2V3MXI3WmxYZHJiRXRDSUlqQVdnMm05MjFXcTF1M2ZqT0dITzZpR3diUmRHTHNuRlZkZW1DQlF2K00zWHExQmdBeEdLeFg1Zkw1YjFpc2RqSEFKenZuTnREVlJQRll2RkpOR1FIKzc3ZkJtQkZHSVlYb0VucGpyMzIydXU1aHg5K2VCZlA4OHJHbUtoYXJYNU9SQzd6UEcvWFVxa2tFeVpNaUMxZnZyemMxdFoya1lqOFEwU1dBOWdCUUNlQWY0dElId0NJeU1XcWVtVXRFL3hpNTl6SFBjOXpBUDdwbkR0U1ZaOHBGQXFMMCtuMG0ydjlidzNEOFA1TUpnTmpESXd4YXcya0JrRndmVHFkUHNnWTgzdGp6RTNXMnJlUFVaNm1QbTZqK3Q2N3VycTJIaHdjbkNnaUJ3QzRUMVc5am82TzE3ZTJ0bGJtelp2MzMxcUcvOXRWOVk1TUpqTXljL3JuaFVKaGFTNlhNMzE5ZmFhdnIyK053UEhLbFN1LzE5Ylc5aDRNWitvM0kxMWRYYkh1N3U3VkFmOTBPbjJRaUJ3QzRMMEFVSzFXRHhJUjlUeHZQSi9MYXYzOS9VOWJheWZXL3A0MlNocGpmdVQ3L29VTmJYRVJTZlQzOTU4QTRFSVFiV0FNY2hNUkVSRVJFUkhSZWpGaHdvUWxwVkxwWWVmY0Q3TFo3QitjRzA3NFRLZlQreGhqYmhLUnBZT0RnMTJ0cmEwMmlxTEN3b1VMbC91K2Z4aUFBMFdrcTFucGk1SEs1ZkpKSXZKR1ZmM0NlUGFrcWdvQXFWUnFxN2EydGlNQnJGTFZadG1yQmtBOERNT0Z0ZWVSd1dVRkFPZmNPY2FZeitQRlpVdGFWUFZGbWR3aTBxcXFQd0x3NVhwd3M2ZW5ad0RBUUNhVGVkNFlnMEtoOEdTOXY3VjJtMHFsc2xWdDdENnEra0JIUjhjdTlmZkpaSEtnWHQ4Nmw4czVhKzA1QURxY2N6REdHQUNlYys1LzhYZ2NVUlNocmEzdE1BQnBBRDhJZ3VEVWpvNk9TZkY0L0VUbjNCbUZRbUV4QUFSQmNFOXQ3VUVBR0JvYStrTzlOclMxdHY3UnZXVEZZdkZmMXRxVXF0NE00Q3dBczEvcVhCdnFleStWU2wrTHgrTmZxVC9INC9ISEFhQmFyZjROd05zOXovTXhuRkgvVVJINWFHM3RtSWpzNHB5N0E4RFNSeDU1NUVQdDdlMi84WDAvcW1YZU4vTmhhKzNJTmdNZ1hpcVZiZ0R3Q1dCMWVadnZBVUFVUlN0cWUvNk1pS2h6N21ackxWUjFXd0RiVzJ2dnIyOGJ3SitDSU1pTW1QK3dXdCtKenJrSDZvMmU1OTJ1cW1jNzU2NXRhUHVJaU54V3FWU1dyR1gvUks4cUJybUppSWlJaUlpSWFMM283dTZ1cE5QcHp4dGovcUdxUlFCUEFLaDRucmNFd0UrcjFlcDVMUzB0RTQweDN4Q1J6L3UrZndhQUt3QmNFUVRCajhlYVA1dk52a2xWY3dCUUwwM1IyZG01YzA5UHoxTmpqWjAwYWRMMlVSUjFBeWlMU0xOeUN3YkQ1VEVXampIVkVJWXY1VHVxM21DdHZVeFZkeGpSZG8rSXJGSGFaQlM1ZUR3K1cxV0g2c0hsV0N4MlB6QWNNQytYeStjQk9LM2VXVldkaU56UTM5Ly91Y21USng4Tm9PZlJSeC9kYXZMa3lXOFRrYitJeUo2cStoTlZuV1d0TGFycVFhcjY3R09QUGRZMFUzcWtXcEQ0U04vM3F3MXQ5L3ErRHhHUmRUalgvUUFxSXZMRmREcDlmckZZZkd3ZHhnTFlzTis3aUF5cDZrUGxjdm05OWJhV2xwWnZBM2g3S3BWcUJlQURPSytoekE2bVQ1LytobGdzOW05alRCa0FvaWk2WDBSOFZSMVExWXFJTEFKd3M2cjJObG52V3lMeXZLcitVRVNNaUxRNDUxYi9HTkxmMzMrOGlMeXIvdHpaMlRuUk9YY1VnQXVkYzMrdnpmRlJFZm1rYys3YnRlYzRnR2RHcmhVRXdaM1cyajVWM1g2YmJiWjVWLzNTVW10dEhNQWp4V0x4WGdCSXA5TTdBdmlPYys3cUJRc1dURy8rU1JPOXVoamtKaUlpSWlJaUlxTDFwbGdzTHJIV25nMWdYd0JiQVVBUUJLc0FuRkR2NC92K1p3SDBpY2hpQUdFaWtSZ3pPN2NXekx0YVZRZEVwQVVBckxWSE91Y0NhKzFoUVJEOFliVHg4K2ZQZnhSckx3bXhMaVlBZUwvdis0dnJEYXE2TjRENGlMWTlSQ1F4M2tscmRici9GWWJobTBlK3M5YmVoalZyZ1U4QThNbjI5dlpuTVp5cDY3VzN0eitycWg0QUpCS0pRbmQzOTJYVzJtOEJ1RTVFa3M2NUx6WXJtZEdNaUlpcVhpOGl2bk51SHhINXM0aThGOFBsVGc1VzFXdkdlYTdqQUx3Tml6dUVBQUFnQUVsRVFWU2dxbTJlNTUwSTRQanhqS3ZiQ0w3M1NFU2l4bjlsWUsxZHBhclZ0cmEyNDFWMW9uUHVSV1ZDYWtGbDFJUGNDeGN1ZkFKQW9XSDhMYXBxQ29YQ2dzWnhVNmRPamJXM3QxK3Vxa0VZaGdXTWtNMW1EMWJWYzFYMVVoSDVFZ0E0NTQ1UjFjcWtTWk5PYndoUzd3RGd3eVBuYjZaMmtlYWRBd01EcHdISTVYSTUwOS9mSDIvOGdjYnp2Sk5WZGNnWWM4TGFaeUo2ZFRISVRVUkVSRVJFUkVUclZTS1JPTCs3dTd2cSsvN3FUTlZNSnJNTGdQY2FZdzRGOERrQXp3TTQxVG4zbjFLcGxBRXdmMjN6elo0OXUyVmdZT0JxQU52V2duSUZBQmdjSEx5cHJhM3RYeUx5cTJ3Mis4bDhQbi96V0h1ejF1NGRSZEVhOFpGWUxMWXNuODgvUHRaNEVia0l3TlVqbW85UjFVa2kwaGpzL0pFeFpsMUtPNnl1dVd5dDNVbFZNeUx5OHlBSS9nMEFxdnFpNFBTa1NaTm1MbDI2ZEU0OEhwOEw0R2dSZ2FwNklqSnJjSER3NTBFUXJLeU4rNHVJZkYxVlY5UXVKRnd0azhsOHpCalRCU0FKQUcxdGJZRzFOdEhlM3Y2cC92NStBNkFTQk1FTDZYUjZvRFprSUFpQ0Z6S1p6S0F4QnA3bkdZemk2S09QM2xaRWpnTndrYXErVmxXenFWVHFHL1dTS0dQWkdMNTNWZFZSRXRmM0EzQmhhMnRyYWNhTUdkdk5uei8vT1FDSXgrT0pXcW1lVmMwR2ljZ05xbnBlS3BWcTdlM3RIYXEzNzdiYmJsTUJ0QUg0YmJOeHpya1AxWDVzdUJ4QS9RTFhUNHJJdkhxQWUxM2w4L203cmJWWEFqalZXbnZaZmZmZHR5eVpUSzdlZXlhVGVZZXFmaG5BMS9MNS9QOWV5aHBFNndPRDNFUkVSRVJFUkVTMFhuVjNkMWRxQWNwOVZmVStBUEE4N3hPcWVwbXEzZ3ZnRE0vejhqMDlQUU8rNzg4VGtYZGpMVUh1ZERxZEhCZ1l1RnBWRHpUR0hCSkYwY1RoRXRSQWIyL3ZpaGt6Wm55c1dxMytVVlYvNGZ2K0o4TXdiQm9nckZQVjN4aGpka1JEVUJuQUJGVU5BY3dZYld3bWsvbTBxcDZITmJPcWR3YmdxZXEzR3h1ZGMzOEcwRFhhbkd1eGs0aDgxem4zQ0lCL04rdXdZc1dLZDhiajhRc3duTVg5ZFZVOUMwQU9RREJ4NHNTL1p6S1pGaEc1RU1BYlZmVllFZGtLd0ZYVzJoY0FuQm9FUVZDclJ3MVZOU0lDRVluVjVvT3FHZ0JiV1d2ZnJxcDcxSmJkMjFvN1FVVDJVTlhWR2N0cmswZ2tUbFBWcE9kNWwxV3IxZGNhWTdxU3llUU1BRDhjNndQWW1MNTNBRzNXMnFrTmM3MGVBTUl3VEhWMWRiV1ZTcVY3UmVUbkFFNENnRXFsRXZjOER5TFNOTWhkTHBjWHhXS3g3eVdUeWFNQUZPdnR4cGdzZ0FmQ01QeFRzM0ZUcGt3NTg3SEhIdHVwVXFsczUza2VBS0M5dlgzcVk0ODlsaHhqLzJ2SVpETGJUNWd3b2ZyODg4OUh6cmtMQUN3YUdocGEwZHJhdWgwQU9PZE1LcFhheWhqeldsWDlleXdXeTNkMWRXMWRMcGRiRTRuRTh1N3U3cFhydWliUks0bEJiaUlpSWlJaUlpSmE3d1lHQm40SVlHOEE5eDE5OU5IYnF1bzJxdG90SW44RkFPZGNSKzJpdlRlcTZyYSs3MzlKUk5vU2lVUjMvWUxGam82TzEzdWVkMjF0bnNQeitmenRtVXptME1aMTVzK2YvMXcybS8xb0xhQjhiU2FUK1hDaFVMaDFsSzFWQUp3Vmh1SHFnTFMxOWxjQUJ0WStaSmlJL0YxRVRuZk9yUmpSUGd2QUpGVTl0Nkh0VkFBN2pqWG5XdFpwVVZVWVl4NXE5cjZ6cy9OdHpybWZBYmpnMFVjZnZYREtsQ2tmVU5WZkIwSHd2VXdtYzNNUUJIL3I2dXFLbDh2bFh6dm5QbGtvRkpZQ1FFZEh4MVh4ZUh4R3RWcjlJd0NFWVhnRGdCdXN0UWNBT0dSd2NIQjZQY3ZhOS8yS2lPeVA0Ykl5OVl6dEFnQlhxeG0rYkdob2FLMUI3blE2dlErR1M1UDAxR3BuUCtYNy9pMGljbW9xbGVwdXpHQWVhV1A3M210QjdWL1VuMFVrb2FwM0FFQjNkL2RLYSswaUFNZFBtemJ0bkVXTEZqM3JlVjRyQUpUTDVhYloxYlVMVndOVi9XWXFsZnBKYjI5dnViT3pjNjhvaWo0SDRNdHIyMGN1bDNNQW5rcW4wOXZWMjVZc1dYS2lxcTZ5MWpabStoK29xcTNXMm1OcSt4Y00vM2p4dnpBTUY5WE9jRzI1WEg1ZkxXc2JBTkQ0WjJQTTlmVm5FVUVVUlV1amFQZ2ZBcXhhdFNvTllNeFNLRVRyRTRQY1JFUkVSRVJFUkxSZVdXdFBWOVdaQUI0REFNL3pKZ0t3dFRxL2IydnNxNnBUUkdRclZiV3FtbHkxYXRVVkFKYlY2blpmUEZ3dFFnNEp3L0MydGEyWHorY2Z6MlF5aHhsai9pZ2l2L1I5LzZBd0RPOXIxbmU0MUxRMmV4VTFhNnp6ZmY5OUl2SmFBQy9VTTRwZmZBeFZZMHoxUlEycU8vaStmemlBQ1dFWVhqVmlqTEhXemdLUUF2RHB4ajJwNnZZQTNPRGc0QVBOOXRMVDAvTzNWQ3ExV3pLWlBLRzl2WDJGYzY0a0lsckwwb2ExRnVWeWVYZ1JZMDZ3MXRaTG1iUVlZOTZ5WU1HQ3BzSHpSbzJYYUtiVDZUZDdudmNQQU84T2d1RCtzY1pPblRvMTVubGVYbFdmcjFRcXB6YWM2MndSK1UweW1Ud1R3RmVhamQzWXZ2ZmEyQWVESU5pNy9teXR2UkRBdXhxNnpBVndTa3RMeTVjQW5JbGFEZkE5OXRoanJZRjhZOHlacWpvOW1VeCtDOEJwVVJSZEpDS1BKQktKN3JIMk00SVZrWEx0UXN2NkFYY1NrVllBdHJaL282cXRBTzRCc0FnQVZMVlRSRXkxV24xUkdSelA4M3dBWHhLUlIxWDFyaWlLVnY5d2swZ2tQT2RjSzRBeHkvb1FyVzhNY2hNUkVSRVJFUkZ0NGs2WmZlejczWEJOM3NrQ3ZCVWliYS93RW1kZWNORWx1WmN5MEZyN0hRQmZ3M0JHNmdjQW9GZ3NQZ1pnSDJ0dHU2ck9DTVB3OUliK2x3RTRJQXpEL2V0dHFWU3FWVVMrcktxUE91ZFN4V0p4ek5yV2hVTGg3Nzd2VHhPUnIzcWU5OWdvWFQwUjJTMmRUaC9VMExhTnFyYU1OcitJSEtXcVI0aEl1Y25yMTRxSUIrRENodjQ3MXdLMUY2aHFETUJWMld4MlArZmNUQkU1Rk1PWnRhY0MrT1hnNE9CQVcxdGJZK1Q4M1FEKzNwanRYSnQvdGQ3ZTNuSkhSOGVscmEydGdhcFdvaWh5bFVyRnRiUzBhQlJGdnhhUnhjYVk4MHVsa3NUamNhT3FYaFJGaVNlZWVHSmNkWld0dFc4SEVFVlJwSjdudmFIV3ZHYzZuWTRCUUN3V1M0akl2M3Q2ZXRiSWhHNXZiejhmd0hzQUhIM0ZGVmM4WDI4dkZBcUxmZCsvU1VSTzhYMy85akFNWDFUYmZHUDgzc2NqQ0lLbmZkKy9Ec0JCQUZBTEtBL1dNcStieXVmei82djk2NFVGMXRvM0FUalVPWGRvZDNkM1pXMWptbG5MUmFYSFk3Z2t6UUZyRzFjb0ZCNGMyWlpLcFJMSlpESUY0S2ZPdWF0RTVNWllMQmFPZGJrbjBZYkFJRGNSRVJFUkVSSFJKdXlrNDJhZG9JTHZDM1FBS3JkQzlCSUFnNi9vSXM3MXZaUmh0U0QyVEFBWGgyRjRrZS83SDNqeHRPNE54cGh2K0w1L2Z4aUdDOWMyVDI5djcxQTJtLzNVeElrVGw2L0xoWHBoR042UXkrVnVIQzI0Q0NCUzFhT05NVWZYRzJyMXBadG1BTmNGUVhEQ3RHblR2aE9QeDNkVjFSY0ZJbzB4cDR2SXRsRVVuVmh2OHp6dit5SXlFQVRCWitwdHRZenJvd0VVVkhWYUdJWjMxZDlaYTF0VkZlbDBPZ21nRThEQ1drRDJzZHFsazJ1VUJsbTRjT0Z5QU10SHR2dSs3d0JzVTZsVUpzZmpjVEhHbUNpSzRvbEVZcUN2cis4L2F6dGpNcGw4cjdVMnJhcUxBWnlwcXE4MXhyaDZ6VzRBVnhwalZFVEVPWmR3em4wUXdCOGI1N0RXbmdqZ2VGVzlxRjRhbzFFVVJWK0t4V0ozaThpaVRDYlRXU2dVVnBlOTJCaS85L0VTa2VQYTI5dWZxVDFPRkpGbFk0MlpNbVhLb3Y3Ky9sa0FQZ25nOXEyMzN2clByOFJlWGlKcGEydTdHTUJPenJrekM0WENrOWJhU3dGY09YMzY5SVBIay8xUDlHcGlrSnVJaUlpSWlJaG9FM1hTbkdQU0Fud2Z3RlhlcXFqcnU3WGExUnVMSUFqNmZkOC9jT1hLbGYzTjNoY0toY1hXMmw0QTMrL3M3THl1V1Jad1hUNmZIMWZHOFVoakJEb1JCTUVlbzcwZlRUd2UvejhSeWRmS3JqUnFVVlV4eHF3dXJhR3FFMFRrRjQyZHdqQzhMNTFPNzFJc0Z0ZjRVV0p3Y1BDcnlXVHl6RnFaajlZb2l1YkhZckUvcUdwTVJGSkJFS3oxaDRkYWJlbDdnaUE0dGFFNVpZdzVXRlVSUlpIeFBDOFdSZEZOR0ZIemVjYU1HZHRGVWZUNTJ1Tk5BUG9BOUxlM3QrOVIveXdieXBXOE13ekR4bklsc25xeFZNcHJhMnM3QzhCcHF2cUxLVk9tbk5Cc3J3c1dMSGpJV3Z0NVZmMjVNYVpvclgxZnVWeitXajNqZTJQODNnRzBqYWdKdnF2VW92NE44ejlkLzdPSTdLQ3FvLzdkbkRGanh1UWxTNWJNRTVIOVZQVUhBT3pBd01DZHZ1K2ZNTllsbXErMGREcTlvK2Q1bDZycW9RQStXaWdVbmdTQS92NytFeWRQbnZ3R3ovTis3L3QrYW0wWFloSnRDQXh5RXhFUkVSRVJFVzJDamorKzYzV0l6SThVZXVQMzVsNzZ1UTI5bjdVSncvRGgwZDVIVWZRdFk4eis5UUIzclZiMHVPYzN4c1NBNFRyREwydWpvMnRhd3FKUUtDeEVrd3YzckxXWHFlb09qWFdzZmQvL2VxMXN4WXMwQzNBRFFGdGIyd0VBTGxEVkthcDYySUlGQ3g3S1pESUhHMk4rcXFxL3NkYk9Db0xneDgzRzFtcDRKMGUwWGR4NHlXSXoxdHJPS0lvdVZ0VVdFZWwxenAxVEtCVCtPdHFZa1V2WDVubUxxbDR1SXU4RjhDdm4zT2RIQ3pvSFFmQkxhKzFSQUhvQkhCT1B4N2NHY1BUYStnTWI5SHVQQTlqRkdQUFRlb09xdG9ySTMwYVo1MzBpOHV6SXhsd3VaeDUrK09FRFBjL3JxbGFyMHdEOHpSaHpRRTlQejk4Nk96c3ZpS0pvbm9nc3R0YitBMEF4aXFJYmk4WGl2U1BuOFR4di9IOWhSdEhWMVJVdmxVb1pFVGtQUUZsRVBob0V3ZW9mYXZyNitxcGRYVjFIbFVxbFJRRDZmTjgvM3puM25iWDlQMHowYW1LUW00aUlpSWlJaUdnVEZIT3hMa0JqRWtubmh0N0xPbGlqeEVZdGFIZHZOcHQ5azNQdVJCRTVITUJkYXc0ZGZVNFJXV1B1Wm1xWFdvNXJZdC8zdnczZy9RRGVDK0FmVGJyb2lQNGRJdkorQUVjQXVMSHhYUmlHM3huUG10YmFVekI4UWVDYlZQVUdFVGs4RE1PbmdlRzZ5ZWwwK3IzR21Dc0FkR2V6MldmeStmeTF1VnpPUFBMSUk2K3JWQ29sRVlscTU0eFphN2VwVGV1cDZvU0c1OVZLcFZJTUFCWXRXdlNzYys2dkl2SVh6L09PNitucHFRZHRKWlBKdk4wWXN3SkFCUUJVZGVmYWYzZXgxcTZxL2RsenpyVVdpOFY3cTlYcXM1N243UWpneC8zOS9iUDYrdnFxSTljZEtRaUM2MzNmZngrQXVTMHRMVFBIOFZGdGtPKzlkb0hqdjV0Y1BQbWh4bjdXMmxOVTlZTUE5bERWUFZHNzlCRlluUzEveVpJbFN6N29lZDZPcXZvZ2dLNHBVNmFFOVI4RGVucDZuZ0x3Y2QvM1B5QWlwd0U0MS9PODgycVhpWDQ5Q0lKTDZ2TVpZNHh6RHZGNC9FVjEydXRVTlRIVzUrVDcvbG1sVW1sRzdUTFZvb2ljMGl5THZydTdlMlV1bC92MGtpVkx2aVVpcHhsanZtQ3RQVG9JZ3QrTU5qL1Irc1lnTnhFUkVSRVJFZEdtU1BVZ0FIOCsvNUpMbmg2ejcwWkNSTlo2cVorSVBBN2djd0QrQ3VDMGRaZzJEZ3lYQXhsbi96VUN2YU5ZQ3VBQVZmMFhnTFBINnV5Y2U5VHp2UE1BL0ZsRXpsbUhkVlpUMWJ0RjVETWk4bjlCRVB4NjVQdGlzVGlZU3FXT1RDYVRYOHpuODljQ3dBTVBQTEJkSXBGNHBLV2xaYVdxUnJWNXBnQklOUXpkVTFXUEdUbGZTMHRMUWxWdkFYQkVMV3Y3QTJnSTNsdHJXd0RjM1RpbW5ta3ZJb3NiMnp6UFd3Wmdtd1VMRnZ5bnM3UHpBN1ZBN2JqVmFwSWZPTTd1RytwNy83Rno3dWVORFo3bmZVdFZ6MnRzVTlYYlJlU2RxanBmUks0TGdtQjFXWmY1OCtjL1o2MzlsNGlzQW5CbEdJYS94b2dmVE9yQ01QdzlnTjlQbno3OWRaN25IUW5nM1pNbVRacmYyS2RhcmJZWVkxQ3RWcHYrL1JLUmxuRmNxUGxVclp6Tzl4djMya3d0RVA4TmErMHZSS1J6Y0hEdzVqSG1KaUlpb3MzSnlYTm01VTZlTTJ0ODZRTkVSRVJFUktNNGFmYXNnWlBuSEh2K2h0N0hLeW1YeTYzUDBoUHJyS3VySzQ2R090TmJxbFFxMVlveFBvZGNMbWRxL1RaNW05cjNQblhxMU5pMGFkTjJtRHAxS3BOWmlZaUlhUDFqa0p1SWlJaUlYaWtuejVtbEo4K1psZHZRK3lBaUl0clFOcXBmU0ltSWlJaUlpSWlJaUlpSTFnV0QzRVJFUkVSRVJFUkVSRVMweVdLUW00aUlpSWlJaUlpSWlJZzJXUXh5RXhFUkVSRVJFUkVSRWRFbWkwRnVJaUlpSWlJaUlpSWlJdHBrTWNoTlJFUkVSRVJFUkVSRVJKc3NCcm1KaUlpSWlJaUlpSWlJYUpQRklEY1JFUkVSRVJFUkVSRVJiYklZNUNZaUlpSWlJaUlpSWlLaVRSYUQzRVJFUkVSRVJFUkVSRVMweVdLUW00aUlpSWlJaUlpSWlJZzJXUXh5RXhFUkVSRVJFUkVSRWRFbWkwRnVJaUlpSWlJaUlpSWlJdHBrTWNoTlJFUkVSRVJFUkVSRVJKdXMySWJlQUJHOWN0THA5STRpOGhGanpPSWdDSjRlcTM4Mm16MVlSUDdkMDlQelZHTzc3L3VIQTFnVmh1Rk5ZODNSMGRIeCtsZ3NabzB4WVQ2ZmY3emVuc2xrZGhHUnkyT3hXR2IrL1BuUFdXc3Zjczc5dkZBbzNOSnNIbXZ0bmdDOElBanViN0xQTDZycVA0TWcrTU5ZK3lFaUlpSWlJaUlpb2kwTE03bUpOaS9iRzJPS0l2S2VzVHFtVXFtRXFoYWRjemVuMCtua2lOZGRBRDViZjhoa010dG5zOW1EbTgwVGo4ZGZKeUpuUlZIME9nQ3cxdTQwYytiTTE4WmlzUjFFNUxCU3FiVGR0R25UZGxEVkl3SHNtMDZuZDdUV3RvK2NSMVhQVk5Ydk4xdERWYnRVZGVaWVp5SWlJaUlpSWlJaW9pMFBNN21KTmhFelpzellMb3FpU2RWcXRSU0x4UlFBakRIR09aY0lncUFmQUR6UEd3S0Fhclc2ZEt6NTJ0cmF2Z2xnUndBSHJGcTFxdUw3L3Z2Q01QeFQ3ZlVxRWFrQ2tHdzIrMWxWL2FHcXRtU3oyVGZtOC9uL05jN2puQ3NaWTJDTUdhbzFYVmFwVkE0U0VWZmIwNTlxKzMyTmlId2J3RGNCVEFBd3FYRWVFUmtDME5wc3I2cGFCYkI4SEI4VEVSRVJFUkVSRVJGdFlSamtKdHBFVkt2VldTSnlWaXoyLy8vYU91ZWdxa3NCN05EWU54YUxWVWFiSzUxT0h3VGdxd0MrR2dUQlBiN3Z6d0Z3YmpxZGZuZXhXTHdYQUZUMVhkYmFlNTF6cnhlUkhtUE0rVDA5UGY4Yk9aZXFPZ0NJb2tnQklBaUNUd0hEWlV6aThmampJckpYRUFRdldHdjduWFBmS0JRS0M5YXlyWXFxUnZVSGErM25BZXdFWUJXR2cvRnZzdFllMDdEdW5XRVkzalhhT1ltSWlJaUlpSWlJYVBQSElEZlJKcUpjTGwvVzJ0cDZSYWxVS3NkaXNWdEY1RHJQODg0cmxVcHgzL2MvS3lKR1ZiY1ZFYWpxMUV3bXMydDlyREZtV1JBRXZ3R0FiRGE3bjNQdUdoRzVJUWlDSDFockoxU3IxVjdQODQ3eFBPOW5SeDk5OUhzQVFFUjJFSkZ6b2loYVVDd1dCMU9wVktKeFA3N3ZmMEJFUHFhcTJ3R0E1M2x6ckxVREluS3VpTVFCSkoxejJXcTF1b08xZGh0Vi9hNklQR2F0YlI4Y0hQeHZiMi92RUVhaHF1OEc4RVlSV2FhcVc0bkl6cXA2VUcxdm54R1JIQUFHdVltSWlJaUlpSWlJdG5BTWNoTnRJaFl0V3ZRc2dHY0J3Rm9iQVJpWVAzLytvN1hubndEWVhrUUFBS3A2bklpVUFFQkVkZ1J3SDREZkFJQnpiZ2NSMlY1VkQ3WFdsZ0NzOGp6dmVRQXZBTmc5a1VpY29jTVdCMEZ3ZVgzOVpETDVJOS8zVzhJdzlHdHJKRENjUWI1VDdYbHJFWWxYcTFYeFBPOTZBTHVxNm5MUDg2Q3FxOCtocXBQYjJ0citEOEJ2QWNEMy9UOEQyRVZWdHdIZytiNy9DSUNud2pBOHFEN0dXbnNiZ052Q01EeSs5bndvaGpPOGlZaUlpSWlJaUlob0M4Y2dOOUZtSUFpQ2R3S0E3L3Y3aXNpOXpybVBGSXZGZndHQXRmWXFWVzJyOTMzMDBVZHZuakpseWp0anNkaVREejMwME5LK3ZyNXEvVjA2bmQ1bjFhcFZEN2ExdFgxZFJFNncxcTRFc0JKQVhGV25Bemk3M3JkUUtDd0dzTmhhZXpxQVR6am56cXFYT3JIV2xnRjhaK1hLbGZOSDdyV3RyZTArRVNuWG4xWDFlTS96eERsM01vQnRqREZmZGM3SldHZDJ6a1ZqOVNFaUlpSWlJaUlpb3MwZmc5eEVtNWR0QUNBZWp5OGIwZmJmK2tOZlgxOTE4dVRKeHpublBqdDU4bVQ0dnIrNm80ajhwTGUzZHdhQXM3TFo3TytpS0hwTi9aMHg1dm9nQ1BwR0xxaXEwMFFFeGhpYnpXWi9tYy9uYndiZ1ZQV2NaREo1WnBQK2srcjF1d0dnVUNqY0FRRFcycVdxS3ZsOC91Nlg5UWtRRVJFUkVSRVJFZEVXaFVGdW9zM0xMcW9hUGZMSUk4L1VHMVIxYXdBUGpPZ1hpY2lmb3lnNnNkN2dlZDczVmJXZVFhMzVmUDUzWXkyV3lXUStDR0JQQUJDUjE2bHFUMmRuNTF1Y2MwWkVUZ3lDNExLUlk2eTEvY1lZTTlxOHZ1Ky9Fd0NjYzZYYUdWb0JiSjlPcDk5Y2U0Nkp5TTdaYkhZL3ovT2VuRGR2M245SG1ZNklpSWlJaUlpSWlEWmpESElUYlY3MkZKSEhHMHVRaU1qV3F2cENZeWNSYVZycW8xNUd4UGY5U3dDOEVJYmgxd0FnblU0bkFleFRMQmIvMHRqZEdITzJxbDRQNE5NQXpnZXdYN1ZhUFVKRVdnQjgzMXA3N3NnMVZIVlM3ZjFvZml3aU8zdWVWNis3dlN1QXQzcWVkeWlBRW9BVnF0cmhuUHVDYys0a0FJVXg1aU1pSWlJaUlpSWlvczBVZzl4RW01ZjNBYml6c1VGVnQ4ZndwWklZMGY0aFk4eHREYzhUUk9TUjJ1TXVBTHlPam83WHgySXhIOENYQUR3OWJkcTBqOVF1d0lTMTlreFZmYk9JbkFiZzAxRVVWYXZWNnZzWExWcjBiQ3FWdWhxQUJ3QnRiVzNkQUZhdFhMbHlUc1B5UTZNZG9sS3BIRktwVkNxOXZiMHJPam82SnNYajhlZFZ0UXFnRUliaFY5ZnhNeG5WeVhObTZkaTlYaHBWckJEb1h5RzQ4Lyt4ZCtmaFVaVm4vOEMvOTNObUpza01ZWk5OS0lLb2lBVUVyWXJXcFZpdHU5YmxUYTFBY2s1QVkxM1FWdEZXVzJ0YTIyb1JOM0NwYVNIbkpDeEtVTFJLMGI3cUQxZEtWUllSMFFwbGNVTlFrQ1hiekp4ei8vNWdKdThrSkpDd0dKYnY1N3A2a2ZOczV6NlRtRFQzUExrZlNjcTk5ejc2NkpvOWRTOGlJaUlpSWlJaW9nTVZrOXhFKzY3djJyWjlyNGo4VUVSK2Ixbld2NUxKNUptcWVrMTZRSEZ4c1ZtNWNtWEhoanU1VTU3eFBPOS8waGUyYmMvSTZFc0FHQjRPaDMrUTJxbDlvZWQ1N3paY1FFVEcrNzcvbFdWWkFJQnAwNlo5bFRyODBxVFdBSUNEQVh3Y2k4VytBd0MrNzR1SWhQUHo4OWVVbDVldnpWak9pTWhSdG0zL1EwVE9ESVZDUXdBc0NJZkRsd0xZbkRxUThvR0Nnb0x4WldWbG4rM1VLOWE0YmVxRzd6YWlIVlZ4bWtCdVVrdEgzWHpEejBidnNYc1JFUkVSRVJFUkVSMmdtT1FtMmtmWXRuMGRnRE5FNURnQVBWVzFnNGhZQUo0eXhpeE1KQkpqQVd3Smd1Q0o5SnlQUHZxb1kxWldsa0VqTzdrQm5HZmI5cWNaMXgyUlVmWkRSSjUwWFhkVVUvRzRydnZib3FLaWFIVjFkWi9NZGhHNUcwQmZBTDZxaW9nY3BhcEhBdmdmQUo4Yll4UkFJQ0svejgvUGY4R3lyQWRVOVJRQVI2bnFad0FXaXNpWXNyS3lEL0x6ODJPcStoc1IrVXV2WHIzK3VtTEZpcXVNTVNVQUxnQ3dXM1pnanh2L2FQSHVXR2Q3YnIzeG1pTUR4ZU1DVTRZZ21JbnRseVFuSWlJaUlpSWlJcUlXWUpLYmFOOXhTQ3BoL0tTSXpGcTFhdFViNmRyYmp1UDhTRVFLVlBYNjh2THl5dlNFVUNqVU9mWGhOa2x1RVpubisvNGQ2V3ZMc3U1cU1DU1JlVkZZV0hnMmdPelMwdEpuMDIwbEpTVlYrZm41OVNhNXJudFIrbVBidHE5UjFhdU1NU05VOVhVQUkxelhYWmc1M25HY3d3QjhHQVRCelgzNjlIbXh1TGc0QUlEUm8wZG5iZDY4ZVJxQVVHVmw1UitLaTR1RGdvS0NrU0l5ejNHY0IxelgvWGt6WHJPOXd0aUhIdnNJd05DYmI3ajJueEJ6bnV4d0JoRVJFUkVSRVJFUk5SZVQzRVQ3aUZXclZ2MTZ6cHc1MjlTamRoem5SQURUQWJ6Z2VkNmpxYmFCcXRvV3dDZ0E4SDEvVmVZY1ZSVUFYNWVYbDcrUmJyTnQrMnVScHRPdnFub2lnRnZ6OHZMYVZsUlVOSHB3WlFaeEhPZEtWZjBqZ0IrVmxwWitZTnYyT0JGNXVhQ2c0UEt5c3JLWDBnTXJLeXZQYXJpZTR6anROMjNhVkNFaVF3Q2NWbEZSc1FVQXlzckszck50MnhhUmFiWnRINVNWbFhWMVNVbEoxUTVpMld0WWFvMzB4Vi9SMm5FUUVSRVJFUkVSRWUxUCtEZnpSUHVJOUs3dFRBVUZCVmVxNnFzQVZrVWlrWjhpVmNKRFZXMFJlUU9BQStEUnlaTW5MOHVjSnlLTnZjSFZPZU5qWDFVSEZCUVVIT1E0VHZ0aHc0WjFBSEF1Z05jYUpxVEQ0YkFGQUpabHlmRGh3Ny9qT001b3gzSG1BL2lqTWVhU2RDMXZ6L1B1QWZDVWlQelRjWnpwanVPY0NnQU4xeXNvS0RoZFZkOFhrV05WOWR5R083ODl6NXV1cWlORUpLKzJ0dlkvNlhYMkJXTW5UUGdVZ1g2bXVzZk91aVFpSWlJaUlpSWlPdUF3eVUyMER6UEdQQS9ncVNBSXppZ3BLZG1ZMGY2UXFwNmRTQ1FPY2wzM3VrYW1SdE1mRkJVVmhSM0htUU5nb0txK0RRQWlNbHRFdm1lTStRckFoa2drc2w1Vit3UDRVOE9Ga3Nsa1ZtcE9OQ3NySzZhcWZ3THdBWUNqUzB0TFg4MFlxcTdyWGkwaXQ2dnF1YXFhMDlnenFlb2FFVm1rcWlkNG52ZG1ZMk04ejV2bSsvNHBBR1pYVmxiTzI4SEx0SGNSZk1GeUpVUkVSRVJFUkVSRVJFUzdVVkZSVVhoM3JlVTRUdnNkalJrK2ZIamIzWFcvZmMyWTBkZk1HWFBEdGR6S1RVUkVSRVM3Yk13TjErcVlHNjdkNHdlcEV4RVI3ZTI0azV1SVVGSlNrdGp4cU9aeFhYZWJReTRibWpKbHlxYmRkVDhpSWlJaUlpSWlJanF3TWNsTlJFUkVSRVJFUkVSRVJQc3NKcm1KaUlpSWlJaUlpSWlJYUovRkpEY1JFUkVSRVJFUkVSRVI3Yk9ZNUNZaUlpSWlJaUlpSWlLaWZSYVQzRVJFUkVSRVJFUkVSRVMwendxMWRnQkVSRVJFUkVSRVJFUzBkM0VjSnp1WlRINW44dVRKeXpMYmh3NGRHdXJaczJkM0FEV1daY1didTE0OEhwZElKSklWaVVTcVMwcEtOdTcyZ0ZNY3g4bjJmWDlBVFUzTmh4VVZGVnQyWmEyQ2dvTHJSZVI0RWJuYmRkMFBkMWVNdFBzeHlVMUVSRVJFUkVSRVJIU0FHRGx5NUpHKzc3Y0pnaUJIUkxJQnRMY3M2NkFnQ0RxSlNGY0Fod0E0UWxYN2hrS2g2aEVqUmh5Ym1lanUzYnYzZHdDc0FBQlY5ZFB0SW1JQkNGUlZHN3VPUkNJQ3dOVFcxdDRCNEE4TjQ3SnRlektBZnR1TFhVVG11YTU3WGNQMlljT0dkWWhFSW5Za0VpbXRycTd1YUZuVzI5bloyY2NYRmhiR1ZQVjhBRFVBZ29ielZIVzk1M25qRzd0WGZuNytvU0p5RDRBbGxaV1ZuMjR2TG1wOVRISVRFUkVSRVJFUkVSRWRJSUlndUE3QUNHUE0xeUt5UVZVM0JFRUFFVGxMVmFlSnlGd0F6NGpJV2dEcmpERWJNdWYzN3QxNzlaSWxTM0lCVkZkVVZOUWx1UjNIK1ZCVkozdWU5d2NBc0cwN0tTSVhlSjczUW5yTTBLRkRRNTA3ZDI2MGZMS0lIQTRnRVFUQmZZMzFHMk4rcTZxSE5OWm5XVll1Z0FjcUt5dG5oTVBoNmxSelRSQUVXUUNpSW5JTGdNZFZOWjJzL3E2SVhBSGd4c2JXeTh2THk3RXNhd2FBbUtvT2pNVmluenFPVTIrTXFsYXA2dEN5c3JML05MWUdmYnVZNUNZaUlpSWlJaUlpSXRyUEZSVVZoVGRzMkpBVmlVUnUvczkvL25OVFpsK2ZQbjM2QjBGd2xqSG04UlVyVnJ5WjJkZTNiMThwS2lxS3h1UHh3SFhkbXVMaTRnREFsbEdqUnZYS3o4L1BUWTlUMVlpSWRNblB6eCtRYmhPUlhwblhOVFUxeXlzcUtxclJ1TGlxcmkwcks1dlJXS2R0Mno4VGtVYkxvNlRMcG9URDRXUm11K2Q1YndKNDA3YnRYZ0NPYXR1MjdZM2ZmUE5OTzJQTVc2cjZ2T2Q1RXhxdU5YVG8wRkEwR2kwSDBBZkEwVlZWVlNzeSsyT3gyRThBVERURzNGaGFXc29FOTE2Q1NXNGlJaUlpSWlJaUlxTDlYRHdlUHlNV2k4Mk94K1BvM2J0M3ZiNGcyRnJKUTFYbk5PeUx4K3Z5eXJjQnVDZDk0ZnYrQkdQTWVkaGFDZ1FBb3FwNnRURm1KTEMxWEltcVBtaU04UUVZRWNscDA2Yk45d0RNYnl3K1ZkMWhmZTkwNlpPV1VsWEhHUFBHNXMyYi8yR01PVlJFbGtVaWtjc0IxRnN2THk4dkVvMUdwNGpJWmFwcWk4aTZXQ3pXSm1OSU4xVWRKeUpQcStxTGp1TjBFeEcvdExSMDNjN0VSYnNQazl4RVJFUkVSTjBmYVVrQUFDQUFTVVJCVkVSRVJFVDd2em0rNzNmTnljbXAzYkJoZzUvWkVZdkZqZ0x3YndCblZWWld6czNzaTBRaUpoS0paSWxJVFdhN3FsYUx5UE91NjE0TU5GbXU1QkxQODE1d0hHY3dnQVZCRU5UdUlNYk9qdU1NYmFLdmc2cCswMWlIaUlSVkZZbEVJaVFpZmlnVWdtVlprdTYyTE90d1ZWMEo0QndSQVlBbnE2dXIyd0NvU3E4eGF0U29qc2xrY3JhSTlBWHdOSUQ3QUNRejY0Nm5WS25xRUFEdkFHaXZxbXNBSEw2RDU2STlqRWx1SWlJaUlpSWlJaUtpL1p6cnVqVkk3YnEyYlhzQ2dKUFNmYXFhblVyK1RvaEdvMXN5NXdWQjRKU1dscjcvTFlWNXNxbyszMFJmTmxJSFhqYmsrMzZPaVBqaGNEakhHT09uYW94SEN3b0tMaEdSdndSQmNKQ0lQTzM3L2tCanpEa0FiamZHM0dMYjlwc2lVdXE2cmp0eDRzVDFCUVVGRXdETTlUeHZlWE9DZFJ6bkw2cDY4czQ5S3UxT1RISVRFUkVSRVJFUkVSRWRRRVNrSnpJT2VVeGQzNitxazFYMXczU2JpTnh2V1ZhaitVTVJ5VkhWODJ6YjNnSUFxaG9GY0lkdDI3OUs5VnNBWnRxMjdhdXFTU1hSczNjUTJqT2U1LzFQWXgyMmJiL1UxS1RVNFk4aEFNalB6NDhaWXk1UGxSV0JpUHpCOS8xbnk4dkxQN0Z0KzljQXZxNnFxam9rRm90ZG9hbzJnSVVaNjB6T3o4OC96bkVjWDFWckFRVGJDMVpWczBSa3lRNmVpYjRGVEhJVEVSRVJFUkVSRVJFZFFGUTFBU0J1alBrcWRaMExBQ0t5VVVUcXRRRm9XSzREQUZCYld6dlNHRk12YVIwS2haNEM4Rnd5bVhRYm14T1B4OWZ1cGtkb1ZHRmhZZWNnQ0FwRTVKZXFPazlWN3dxSHc2c0FkSEVjeHdQd1BWVXR5ODdPVnRkMS93cmdydzNYc0N6ci9TQUlqbExWbWlCZHJMd0pvVkRvYmxVOWVnODlEclVBazl4RVJFUkVSRVJFUkVRSEVCRlJBTWNCY0ZQWDRWVFg3UUJxVTIxWkFPRDdmcjNER2ZQejgwK3hMQ3ZwKzM0eXM5MFljNDZJbktDcWJ4cGp1alZ5VDVPVGs5UFBjUnh4WGZkL213Z3Q3RGhPK3liNlF0czdkM0xFaUJHSEIwSHdIMGx0R1JlUnN3R2NsVXdtSXdBK0J6QUJ3Q1VBRHN2SnlXa3lKeG9Fd1VHcTJrVkU0c2FZN1NhNVJTUUs1bGYzQ3Z3a0VCRVJFUkVSRVJFUkhWakNxanBQUkc1UFhmY0JNRVZWN3hTUjl3QkFWWThXa2NjYmxpdXhMR3VxcW5hd0xDdXUvNWQxemhhUkdJQ05BQXFNTVFVQUlDSUhxV28xZ0NvUkVWV05xT3JIQUJwTmNvdklSUUEyYkNmdXA1cnFtRHg1OHJLQ2dvSVRneURZTENMOWpUR1hBUGlPcXBaa1pXVk5MeWtwU2VUbDVWbXhXT3lQOFhpOG0rTTQ1N2l1dTZhUnBTNnhMR3NDdGg0d1diMmRXS0NxRUpGVjJ4dEQzdzRtdVltSWlJaUlpSWlJaUhhVFc2Ky92bnNnL2kwcWNod1VnMFhRWmpmZjRuZmp4ajlhdkNzTHFHcTFpSndFNEpuVWRTaFZ2L3B1QUFrQVNHMkkvbEpFVE9aYzEzVVB5YndlT1hKa2Q5LzNYd1B3VVNRU3ViaWtwQ1FCQUk3akRBUGdXcFoxMHFSSmt4WTFNNjdaSW5KdEUzMlR0emZYY1p4ZkFmaVJxaDRuSW0xVjlUMFJlVjlWZnhLUHg2OTBIS2N0Z1BZQU9nSm9yNnF2NU9mbkR5MHZMNjlYUXNYMy9iTHE2bXEzb3FLaTNnR2NoWVdGbmJkczJWS2QyWjZmbjM5VVRVM05KODE1TnRxem1PUW1JaUlpSWlJaUlpTGFEVzYrNFJyYjErQmhFV2tqd0VKQS93Ykl4dDE2a3lDWXN5dlRDd3NMZTZycTdjYVllTHJtdERIbVNGV2RvNnFGSXZKdkFFZ21reElLaGJKRUpLdTR1TmdVRnhkdlU3b2pWUVA3RlJFNVRGVVgxdGJXRnVibjUvOHZnSU5VdFFUQTdjMU5jS2RVdWE2N3NyRU8yN1pyZGpDM1BRQURZTHFxWmdOWXFLbzFBSzREc0VGRWJnbUNvS3VJVkNjU2lYZENvZEFjWTB3K2dQc3kxcEJRS0hScU9CeCsrY29ycit5YVNDVHVBUENZNTNsTFZQV1phRFM2RElDZEhteFoxdVJvTkxyUmNaenpYTmZkVVh5MEJ6SEpUVVJFUkVSRVJFUkV0SXR1dnVGbitRSnhWZkN5bjhUUEhuajAwV1d0SFZOamdpQjRXRVJPU3RYVVRpZXVRd0FnSW45VDFUZ0FoRUloVWRXSTcvdVJ6ei8vL0JCc0xVVlNUMmxwNmJvUkkwWmNZSXc1VVVTR2lNaVZsbVU5aHEySFZhNEhNQzh2TDgrcXFLaG85UERLM2NsMTNWOFZGaFoyVnRYSFJPUmMzL2YvVkY1ZXZ0UzI3VXRVOVJ2WGRWOXhIS2RFVlF0RG9kQzl4cGlUU2t0TDEyV3VZZHYycVNMeXZJaWNHQVRCT2hHNVRrU2VCckJFVlI4WEVhK2dvT0Nac3JLeW1RQ2dxcjhBOElLcVZnd2RPdlNTT1hQbUpCdUxqZlk4SnJtSmlJaUlpSWlJaUloMndTM1hYdHN0VUR5czBObjNUWGpzdk5hT1ozczh6L3R4dzdiOC9Qd0JsbVV0OW4zLzB2THk4amRhc3Q3a3laT1hGUlVWcll2SDQ3V3EyaGRiRDY3OEs0RHZBbmdsRm90dGNSem5SUkdadVdYTGxsbnBjaC9EaGczckVBNkhmMlNNcWZWOTN4ZVJUcXFhWFZCUWNFRmo5MG4zTzQ1ellSQUVXU0tTYTFuV2pFbVRKbTB1TGk0MnExYXR1aW9JZ2o4QStDUUlndFBMeTh1WHB1WkYwcVhEWGRlOTJyYnRSU0l5TmdpQzgvUHo4NGVYbDVlL24zR1BLMVgxZmRkMTU0MGNPYklQQUtocUl2VzZsZG0yWFptZG5mMDhBTEZ0K3prUmVWUlY4MFZrUnE5ZXZSNEJjSFZMWGp2YWZaamtKaUlpSWlJaUlpSWkyZ1Vhd3RXaUdoSmZScloyTEUzSnk4dUxaR2RuOXhXUnVLb21MTXRLSHhvSlZlME9BQ0xTelhHYzNwbnprc2xrS0J3T1I0d3hheVpPbkxnK0x5OHZFb3ZGSGdEUVhWV2pJdEtydHJiMmNBQmZpTWprSUFoR2xwV1ZmUWJVSmJJdkZKR1JxdnBFTkJxdFROWEJmaWNVQ3ZVRU1Da0lncmd4SnA2NlAwVGtiMDA5UTZwTytGK05NV0ZWelJLUlZ3QnNYcmx5NVhBQUV3RDhmdFdxVmZkMDd0eFpIY2VaZ3ExbFU3NHZJaFBTaitwNTNpTUZCUVZ2R1dPZU5jWThDT0JIQU5SeG5HNEFmZ0xnMXRSemJ6VEdRRVM2cCsvdmVkNVRBR0RiOW5BUk9SL0FzNTduL2RXMjdUdU5NUy90OUNlSGRobVQzRVJFUkVSRVJFUkVSTHRDOVJRQWI5Mzc2S05yV2p1VXBtUmxaUjFpV2RZaUFQRlVTWks2SkhjcWVielJHTE5OZ2prVUNobFZqUVJCY0NPQXh5c3FLdUsyYmM4RE1GeEVsZ1ZCOEp5SXpQVThiMzdtbWdBd2RlclVEUURLQUpRVkZCVDBCWEIwZVhuNU93QlFWbGIySHJCN0R1VjBYYmQ4MUtoUnIwMmNPSEZWdXMxeG5PV3BBelZ2OVgzLzhjenhaV1ZsQ3h6SE9TRVVDdFc5RGtFUUhHcU1tUnNLaFNhbnhxeDNIT2VGSUFnbTI3WTlKWE8raU5RQ2VDNDNON2NNQUR6UCsvM3VlQTRpSXFKOXdwalIxOHdaYzhPMXV1T1JSRVJFUkVUYk4rYUdhM1hNRGRjV3QzWWNSQVRjUFByYXpXTnV1T2JlMW82RDZFQmxXanNBSWlJaUlpSWlJaUtpZlprSTJnQlMyZHB4RUIyb1dLNkVpT2dBc2VqZGQwOE5SeUpYQUhwODRQdDkvU0JvMjlveEVXREViREloNnlPQnZ1MG5neWtEanpubXJkYU9pWWlJaUlpSWlHaGZ3aVEzRWRFQjRJUEZpLzhhalVVdnpvbEdPK1hrUkpHZGs0TndPTnphWVJHQVJDTFJ0cWE2NnZqcTZ1cmpLeXUzL0hUSmUrL042SC8wMFR5Um00aUlpSWlJaUtpWm1PUW1JdHJQTFY2NDRNdURPbmRxMTZWcnQ2eldqb1cyRlE2SEVRNjNRMjdiZGdEUWNlMmFOZmI3aXhaZU5HRFE0SU5iT3pZaUlpSWlJaUtpZlFGcmNoTVI3Y2NXTDFxNHBsZWZ3N293d2IzdjZOS3RXOVlodlh0M2UzL2h3czliT3hZaUlpSWlJaUtpZlFHVDNFUkUrNm5GaXhZKzFxVnJ0OXpjM056V0RvVmFLTGR0TzNUcTJyWGQrd3NYUHR6YXNSQVJFUkVSRVJIdDdaamtKaUxhRHkxNjk5MVRZOUhZUlYyNmRvMjJkaXkwYzdwMjZ4YU54V0lYdnpkLy9rbXRIUXNSRVJFUkVSSFIzb3hKYmlLaS9WQW9FaG9XeTIzVHZiWGpvRjBUYmRPbVJ5Z1NHdDdhY1JBUkVSRVJFUkh0elpqa0ppTGFENG5LOFRrNTNNUzlyOHVPNWtBRFBhNjE0eUFpSWlJaUlpTGFtekhKVFVTMEgvSUR2MjkyVGs1cmgwRzdLQ2NuaWlBSStyVjJIRVJFUkVSRVJFUjdNeWE1aVlqMlEwRVE1SWJENGRZT2czWlJPQnhHRUFUdFdqc09JaUlpSWlJaW9yMFprOXhFUkVSRVJFUkVSRVJFdE05aWtwdUlpSWlJaUlpSWlJaUk5bGxNY2hNUkVSRVJFUkVSRVJIUlBvdEpianJnRkJjWDgrdWVpSWlJaUlpSWlJaG9QeEZxN1FDSW1zTnhuSDZxT3M2eXJGOVBtalJwMGM2c2taZVhaMFdqMFhrclZxeFlBc0RlelNIdWtHM2JZd0Q0bnVjOWtJNG5LeXZyMEtiR2gwS2hMYTdycm1udStrT0hEZzMxN05semNCUGRhOHZMeTFmdmFJMVJvMFoxbkRoeDR2cm0zak45M3psejVpUUJ3SEdjd1FCeUFkVDR2cTlOemFtcHFYbXZvcUlpbnRsbTIvWndFVGtjd0o5ZDE2MXBTUXpVT21wcWF2RE5OOStnVzdkdXJSMEtFUkVSRVJFUkVSM0FtT1NtdllwdDIyZUpTSFVRQkVsalRGMlNWRVNPQkhCK0VBVFBPbzZUazlGdWZOL1BBb0N5c3JML2w3R1VBS2lYWksyb3FQQnQyMTR1SWhjVkZ4ZWI0dUxpWUE4L1RqMGljb3FxSmdBOEFBQ3hXS3d6Z0krYkdxK3Ewd0ZjbnI2MmJmc2RBQ29pZnNZd0E4QUNzRG9JZ2l1Tk1XOEQrRVJWTXhQSTNRQ1VBaGlkYmhnNWNtUXVnTTZxMmpNSWdqNEFCZ0k0SVpsTW51ZzR6Z0RYZFQ5c3ppTTVqak5EVlQ5UHI2MnF2eFdSSHdMd016OS9xZWZ2QU1DbzZ0MFZGUlh2TkxKZUlRQnhYZmQzemJnMzdRVmVlKzAxUFBIRUV6anp6RE14Yk5pdzNiTG1tMisraVlxS0NweDIybW00OU5KTGQzbTlSWXNXWWY3OCtYQWNCeUxTb3JtKzc4T3lyRjI2ZnpLWlJDakVIN1ZFUkVSRVJFUkVleEovODZhOXpWT3FXcHRLNU5ZbFNZTWdDS1VTVlBjQVNLVGJWZFVZWXlLcXVoNUFuM1M3YmR2L0JIQTZnRGlBdW1TMmlFUUFoRmVzV0xISnR2OXZNN2VJV0FBczEzVWplK3JCVkRXWm1hQzJMQ3Z1K3o0QW5BdmdYdzNHUHA2S3ZZNHg1bVlBTlVFUS9FWkVscXJxSUFBZkcyT21BdkN6czdPcjQvRTRmTjgvcjd5OC9QMzBQTnUyWndDb3pWd3JDSUxYQVF3Q0VJaUlyNnFyUk9SNUFCVUF3czE5Skd4TjB0OXEyL1l6bnVlOTdIbGVYVmJTdHUxZmhFSWhiK0xFaWVzZHh4a05ZRHlBZXozUHU3M2hRdm41K1RFUk9VbEVSaloySTl1MmY0R3R5Zng2UkdTWjY3clBORE5lMm8ycXFxb3dhOVlzQUVCbFplVnVXMWRFc0duVEpxVCsyOWhscjczMkdoWXNXSUFPSFRyZzRvc3ZidEhjTysrOEUxOTg4UVZDb1ZDTEUrUkJFQ0NaVEtKbno1NzQzZS80dmcwUkVSRVJFUkhSbnNRa04rMVZQTS9MYmF3OVZRWmpBWUR6WGRmOVYyTmpNZ1ZCTU1xeXJDemY5MnRGNURRUnFVNG1rL015eDRURDRRNEF6dk45ZjNva0Vna1NpVVRXYm5tSUJvcUtpc0lsSlNWMWlmbmk0bUt6Wk1tUzBLWk5tK0t4V0F3QXlocnN2SWFJZEZEVkdabHRwYVdscndLQTR6aGZCMEd3MmhoekNJQlBTMHRMM3dLQXZMeThTQ3dXZzJWWkw5bTJuY3lZMmhIQWhNeTFqREdYQXNEbXpacy9qY1ZpMHdGODZycnVMOUw5QlFVRmZVVmtmc05uRVpIL2RWMzNrdlIxYm03dW5aczNiNzVVVmU4QmNIekcvSU1BM0p4TUpxOXlIT2R2cWpvT3dCODl6L3ROWTYrUk1lWmlBRkZWdmN1MjdUc0FHQkV4Mkpwd1B4bkE3MVQxVXdBZlpNUnl1cXErQklCSjdsWXdaY29VYk42OEdVY2NjUVRtenAyTFBuMzY0SXd6enRqbGRkTTdwOXUxYTdmTGF3RkFVVkVSN3Jubkh2ejk3My9Ib1ljZWlrR0RCalY3N3BBaFE3Qmx5eGFFUXFGdGRuU3JLbWJObW9WZXZYcGg0TUNCMjh4Tko3bHpjeHY5bGtaRVJFUkVSRVJFdXhHVDNMVFhLU2dvT04wWW83N3ZaeVpxRHdjQVZUMDZQejgvQkFDaFVNaFMxWWlxaXVkNS84eGNJNlArdERpT2M1dXFWazJaTXVVRVpPd09MeXdzUEZsVjc3RXM2L09KRXllVzc2bm5xYTJ0WFdyYmRwOVUvRmk1Y3VYbDBXajB6U0FJems2MWpWUFZEekxuaU1qTklsS3YzSWZqT0E4QU9GZFZEemJHbkFNZ0N1Q0hqdU00QUtaVlZsYmVuUnA2U3hBRUs5THpMTXU2UzdWK2VleEpreWI5TjJQZGJXSlcxWVF4SmdhZ3dQZjlGZWwxc0xVTVRKMEpFeWJVRmhZVy9zd1k4eUd3dGFhMzcvdVIxQnEyaU13R2NCK0FjU0x5c09NNDNRQ2dzckp5ZllPYTNBV3FPbGRFU2tUa0tsVnRnMVJabDBna3NxbTJ0clpXUkthN3JsdWNFZmUvUktUZURuWDZkcnp4eGh1WU8zY3VoZ3daZ3F1dXVncC8vdk9mOGNRVFQ2QkxseTZOSm54YklwMU0zdFV5SVdsWldWbTQ5dHByY2VlZGQrTGRkOTl0VVpMN3dnc3ZiTEp2MDZaTm1EVnJGZ1lOR3RUaUhlSkVSRVJFUkVSRXRIc3h5VTE3SFdQTVF3QzZXSmJsYXlvN20vcm5Nd0MvTmNZZzFXWUJpSWpJSmdCTkhlQ29BSXBGWkxyak9GZTRyanMxM1JFRVFaNklmRnhaV1RtMWlibTdoYXFPVHUxSy9oVzJsazU1QU1EbVNDU1NsU3JKc0NTUlNOVGJaUjZKUkw1Q2cvSWNxdG9Kd0NJUitVeFZsNHJJeWFxNkFNQVJJdEloT3pzN0RBQys3eTlvVUs3a2F4R3ArMjk5OU9qUldiVzF0VUhtN3ZLMHZMeThTSWNPSFhLcXFxcHFHcTVsMi9iWEFMYXBJVkZhV3ZwSyttUGY5NThCY0dKNlo3cXFDb0FrZ0d0VTlSb0FFSkZZVGs3T2p3QzhCTlR0MGo4ckNJSUxQYzk3M25HY2N3RGt1SzdycHRkMUhLZXAyaFhmYWwxMUFqNzQ0QU9VbFpXaGMrZk9LQ2dvZ0RFRzExeHpEWXFMaS9IUVF3K2hzTEFRSjU5ODhrNnZuMzVESnBIWTVzdHp1MmJPbkluS3lzcEdkMTBEd09EQmc1R2JtNHVLaW9wdDd1ZjdQb0lnd1BEaHc1dDl2dzBiTmdBQU9uVG8wS0k0aVlpSWlJaUlpR2ozWTVLYjlqcXU2eDY5Sy9NTEN3dDcrcjUvc0RFbTd2dCtNZ2lDWlNMeWhURW1OejgvZjBCcVdMYUlYQURnd2V6czdLUHk4L01oSW1ITHNpTGhjSGh4U1VsSjFhNC95VlpsWldXekFjQzI3VUlSU2FaclNJOFlNZUxnVkszZjU3T3lHcTJVVWk4Ykp5SkpiRTMwaDBSa2thcjJFNUgvcUdyYlZMM3ZiRlgxalRFTGJkdUdpRmlxbWs0T1A1cGVaOU9tVGJlSXlGMlpPN2hGQkk3alhBY0E4WGdjcXRxenNZQXlkNWNYRmhaZUhRUkJWd0NKSUFpbXBIYlArd0QrNUhsZU1RQTRqdU9xYXNqenZCSHBlYlp0SnkzTHlxeXIzZ05BU1ZsWjJhelVkUTZBbWgyOHJOUUtGaTFhaE1jZWV3eHQyclRCbURGakFBQmZmZlVWMnJScGcxdHZ2UlZqeDQ3RnhJa1Q4Zm5ubitQSFAvNHhJcEdXbDdqZnVIRWpnSmJYK1Y2NGNDSFdyMTlmbCtUT3JLRmRVMU9EeXNwSzVPYm1iaE5URUFSMTliK2JTbkovOHNrbitQVFRUK3UxcGE4Ly8veHp6SjA3ZDVzNTNidDNSNjlldlZyMERFUkVSRVJFUkVTMGM1amtwcjJPNHppbHFwclgzUEVpOHB6cnVsZWtyNE1nR0dHTXVWVlY0OGFZeFA4MUIzZWtkNEVEZ0twK0JXQ0VNV1pFYXAySXFrYXFxNnRQQXJCMDl6ek50a2FOR3RVTEFDWk9uTGc2THkrdnlZSzlzVmdzczF3TFZOVlBKZTVpQURZM0dPNlhsWlY5YmR2MnNHUXkrVlk0SEU0QytDSUlnc0dadTdvQndCanp1S28rNmZ0KzByS3NyZ0RtcW1xWmlOd0pJT3o3ZmxacS9uYXBhbzZJUkFIOFVrVG1BRmlkU3JiZlpOdjJsYWxoSFVRRXRtM1haUWhUaDN6V0piazl6NXNGWUZaR2Z4ZFZyUmN6dGE1a01vbG5uMzBXczJiTlF0dTJiVEZtekJoMDd0d1pMNzMwRXFaT25RckhjWERhYWFmaFY3LzZGY2FORzRmWnMyZmo3YmZmeHJCaHd6QjQ4T0FXM2V2cnI3OEdzRFY1M2hMYk85enh0ZGRlZyt1NnlNL1B4M0hISGRlaWRRRmd3WUlGZU9hWlp4QUtoWkQ1UFNRU2llRFZWMS9GcTYrK1d0ZVdyc1Y5d1FVWE1NbE5SRVJFUkVSRTlDMWhrcHYyT3FrU0pTWUlnclBTYlpabEhRNmdWRld2RG9MZ2c0ejJSeHZPOXp6dmJnQjNOMnpmQzBSVjlmaGtNcmtVd0YyMmJkK09yY25lUk1QNjI4RFdjaXlPNDJSaDYyR2JyNHRJa0dvL1NrVFdwRDRXWU9zTzY2S2lvbWh0YmEwYkRvZEhBSGlycVNCS1MwdlhBVmdIQUxadFg1VktuRmNDR0thcUw1YVhsNyticnAyOVBhN3JQZ2dBanVQODByS3MybFFjdnFyT0NJSmdFZ0FZWTI0SFlBVkJjRmQ2bmpGbURqTEtqTmkyL1RxQUUwUWttZnJjNXdBNHpyYnQ0YWt5Sy9mdEtCYmFNMVFWNzc3N0xtYk1tSUcxYTllaVY2OWVHRDE2TkRwMjdBZ0F5TW5KQVlDNjNkSGR1blZEY1hFeFNrdExzV0RCQW93ZlB4NWR1blRCRDM3d0E1eCsrdW5JenM3ZTRUMy8rOSt0NWVLWExsMktJQWpxSlpWYlN6Z2NCZ0RjZE5OTjZOZXYzM2JITGw2OEdBODg4RURkSENJaUlpSWlJaUxhODVqa3ByMVJBa0JRWGw3K1JyckJjWnd0QUNBaTc1V1hsLzhyM1c3YjlpWTBVaWNhQUlxS2lzSzF0YlVibW5OREVabnN1dTdQZGkzc2JRMGZQcnh0T0J3dUJEQUt3RUFBSC9xK2Y3cnYrNTlsWldYTlY5WGFJQWhxVTBudVVnQnZJMVZhSkFpQ2tHVlpPWlpsTFFIcWt2OG5pY2dobG1XOTUvditlZ0EzcG02MXJLYW01anhqVEk2cWpwTlU1dHF5ckgvWXRwMFVrYXhFSW5IVWxDbFROcVZqY3h5bnQ2citIRUF0Z0xDcW5nZmdSc2R4aHFDRjVVSlVOWjIwOWtWa2RmcHo1empPV2xVTlpYNHViZHV1TjljWTgwdFZqWW1JRDZBTGdHa2ljcnVxdmlNaW9XUXl1ZHF5ck1LV3hFTzdUbFh4MEVNUDRiMzMzZ01BbkhiYWFSZzJiRmk5Y2gvcGp6TVQwVzNhdE1IbzBhUHgybXV2WWViTW1WaTdkaTNtejUrUHM4NDZDenVTVENheFlzVUt4R0l4Yk5xMENZc1dMY0l4eHh5em01K3M1UnFyOGIxbXpScDg5TkZINk5HakJ3NC8vUEJ0K3ZlRzVEd1JFUkVSRVJIUmdZSkpidG9idFFlQUs2NjRvbFBETmhGcGw5bWUydWtyYUVSSlNVbkN0dTFzRVJubisvN2twbTVtakptVDNoSGRVRjVlbmhXTHhVWmFsdlhQaVJNbnJtcnBnOFJpc1dROEh2K2RxczRIOEc4UldaRXVIekp5NU1pM2dpQzRMUWlDU1dWbFpjdHMyNjRVa2M5ZDEvMVhZMnVsRXVIclZYWEt4SWtUMStmbjU0OHh4dVFER0M0aU1NYU1BakJWUk81VjFZTkU1S1VnQ0c1UzFaV1daYlg1N0xQUDZ1cU1GeGNYbTVVclY1WUIrRmhWVndPb05jWmNvcXFMQVV4TEpCSjVPN2tUMVFDNDNiYnRNUUNncWxrQVlOdjJ4Um5QVVM5aldGcGFXcmZyM0xidHkxTDUrUmM5ejF1WWJzK3NINzY3amJuaDJtMTIwWDhiOXZSOXk5MkpDRTMyY1BkOUQrM1VmQkZCUVVFQlNrcEtjTmxsbCtHSUk0N1laa3c2K2R0WVF2ZTAwMDdEaVNlZWlGZGVlUVg5Ky9kdk5GSGMwSklsUzVCTUpuSHh4UmZqbFZkZXdheFpzMXFVNVA3eXl5K1JTQ1MyS1N1eWVmUFc2ajRiTjI3RTJyVnI2OXJUOWJndHkwSzNianY4NDRWNlZxMWFCYy96Y09xcHB6YWE1TjRUeHR3d3RWVytWdXZUU2xWOEFjRXFnZnpEUW1qR244Zi9aSFZyUjBWRVJFUkVSRVFITmlhNWFXL1VRMFJpV1ZsWjZ4cDJxT29MalJ6U3VLS3BoVktITlZaYWxyVzlBcitCcWlZYTYramZ2Nyt1WExueTVtUXllVG1BTTVzUmV6MGxKU1ZWanVOYzZIbmVHN1p0VnpUbzdpNGl0eGxqM2dLd0xOVTIwSEVjUjFVakFMNzJQTytwOUdCVkZSSDViMVZWMVoxNWVYbHRhbXBxMWdONEtCYUxIUWVndDZxZUtTTEh1cTY3T0YxdVJGVS9iRmlUR3dCV3JGaHhwNGljYUl3NVVWVi9xNm9vTFMxZFYxQlFjTDB4NW9Lc3JLeElFQVFOcHpXSHBhcC9DNExnVVFDd0xPc1BxbW9GUVhCYmVvQXhaa0htb1lDWlJHUVlnQ3BWL1lkdDIzbWU1NzI1TTBHMFVOUEZuUGNBaFk0V1NFZW83dEhETmExUUtQczdQUS9acFRVNmR1eUlYLzNxVnpzOVB4S0o0Snh6em1uMitGZGZmUlVpZ2lGRGhzRDNmY3ljT1JQejU4L0hzY2NlMjZ6NTA2Wk5xOXQ1M3BncFU2WTAybjdVVVVmaGxsdHVhWGFjd05iRExBSGdzTU1PYTlHOFhhUGY2dGRxb3hHb3RBSFFTNkNIQTdqUFIvSyttMGRQL2Jzb0hocjM4TEJYV2pzK0l0cS9MSHIzM1ZQRGtjZ1ZnQjRmK0g1ZlB3amF0blpNZEdBellqYVprUFdSUU4vMms4R1VnY2NjMDJTSlFDSWlJdnAyTWNsTmU1Vzh2RHhMUkk0QzhKZkt5c29kWnAxaXNkaXpPeHFqcXI4QjhNdnRESWsyMVZGY1hCd1VGQlQ4d1JoVGJ0djJLTS96SnU3b2ZnMjVydnQ2WSsyKzd3OFNFYWpxdnpPYUIyTHJ3Wkk1SXJJVVFGMlNPMVdDNUxwWUxEYXFrZmdmVk5VVFJPUml4M0dlVTlVZ3RidDdsbTNiUmtRZWMxMzNUd0JnMi9ZMUl2SmJWUjNqdXU3OHpGM1NaV1ZsTXdETVNDZkpqVEgvdG0wN25lM09CakJqZTgrcXFpRVJXWnRPckR1Tzh3MkFVUG82THkrdlRTd1dhL1Q3enNpUkl3ZjV2bitKaUZ3dUlxY0NlTm0yN1o5NG52ZjMxSkRNQXkyaHFwMUY1TVB0eGRNYzQ4WS9XcnlyYTdURW1OSFhESVhnQitNbVBKYXpKKyt6YVA2N2V2UXh6VXNPN3cxV3JWcUZoUXNYNHRoamo4VkJCeDJFTTg0NEE3Tm56OGIwNmRNeFlNQ0FlbVZTbW5MKytlZmo5Tk5QUnpnY3JyZVQrNzMzM3NNTEw3eUFILy80eHpqeXlDUHIyb01nUUNLUmFGYXQ4SWJTQjJOK1c3dTRBV0RjK09IZjZ0ZnFqb3dlUGJsdGxwcUxZSEFYQkMvZmZNT1VrdnZHRDcrNnRlTWlvdjNEQjRzWC96VWFpMTZjRTQxMnlzbUpJanNuaCtjZFVLdExKQkp0YTZxcmpxK3VyajYrc25MTFQ1ZTg5OTZNL2tjZnpaOTlSRVJFZXdFbXVXbXZrcE9UY3dtQWpxbzZ1NktpWWtzenBweXhvd0VpOHN2MElZbU5jUnhuemRaeTE0MnJycTZlRm92RjdoS1J1NHVLaW1hVWxKUnNiRVpjT3lRaTV3RUlqREdkQWFScktFeDFYYmZScmJPcWFrVGt3WWI5dG0zUEFHREt5c29XakJvMWFyM3YreThZWTNKVjllVlV6ZTJWUVJCOG5URWxWMVduZTU3WDVJR09RUkJZeGhpSXlERGY5NWNCZ0dWWjkyTnJPWkxHWWt2dnJHcXlKb1Z0MjRVaThsdHNyYm0rcHBGNy9rbEVGdlR1M2Z1cDR1TGlDc2R4Y2tYa3lZS0NndTlqYTgzd3VnTXRVL0U4bnRyeFR2dTRJQWhRVmxZR0VjRWxsMXdDQUloR283amdnZ3N3WThZTVRKOCtIU05Hak5qaE9vMlZWQUZRVjZLa1I0OGVPenc0c2pHK3YyM1ovOVdyVnlNU2llRGdndzl1ZEU0eW1XenhmZlkxRXlhTTJBUmdNb0RKWTI2WWRxY0F4V05HVCsweGJzS3dDMW83TmlMYXR5MWV1T0RMZ3pwM2F0ZWxhN2R0L255UHFEV0Z3MkdFdysyUTI3WWRBSFJjdTJhTi9mNmloUmNOR0RTNDhmOURRRVJFUk44YUpybHByMUZVVk5RdUhvL2ZxNnJMVnExYTlZL2R0R3hZVlR1TkdER2l5ZTJXcW1wSlUvVXpBRlJVVlBpMmJUOHNJdU5xYTJ0L0E2QmxkUTBhVVZoWTJGTlZMMDlkL3NPMjdVdWJNYzBBeUhjY1oyaUQ5aU1BbEFGQXFtNzRxb3h5SlI4M0xGZmllZDdZdkx5ODdSWklOc1pFQWNEMy9XWHArYlp0ZnlFaTlYN1pkQnpuRmdBUWtabU80OXdNNEc0UnFhdlA2L3YrdzVabENRREU0L0huc3JLeXNsVDFmejNQVzVtNWptM2JoYXA2bG9oOHY3aTRPRWpOdmQ0WTgxVjFkZlY3MFdnMEsvTkF5OVM5TnplTWgvWk5NMmZPeElvVkszRE9PZWVnUjQ4ZWRlMW5uWFVXNXM2ZGkxZGVlUVdISG5vb1RqNzU1RmFKTDVHb1g4Mm9zcklTUzVjdVJmLysvZEhVdDQ0REljbWRhZHo0SzM0MzV2cXB5MkZRUG1iMFZHL2NoR0gyam1jUkVXMXI4YUtGYTNvZDJxZExibTV1YTRkQ3RFTmR1blhMeW9ubWRIdC80Y0xQQnd3ZTNMMjE0eUVpSWpxUU1jbE5lNDE0UFA2a3F2WlMxZlBuekptenl4bWkxT0dLQnNEUExjdjYyWGFHZHR6Ump1Q3NyS3kveGVQeG5wWmxQZERTT0VhTUdIRndPQnp1R3dUQmR3RXNHRHAwYUNnSWdvZEZKQkNSNHdIY0IrQWRBQWxWclN3b0tMaFNSS3F4OWJETkxpSXl3M1hkeGRpYWNtTll4UUFBSUFCSlJFRlVzSDlEUkVvejExZlZYd01JMmJaOW1LcGFxZnJpblFEQUdOTTlQeisvTWh3T1IxUzFxclMwOUJOZ2ErSStZMzVFUk9vOWYyVmw1WDlEb1ZEblpESzVJZDNtZVY2OXBKWGpPSGNDS0Fid0lJQUF3TmhValAreWJmczlFVm12cWx0VUZZN2pmQjlBVEZYYkFTaTJiZnN3QUE5Nm5qZmRjWnhUVmZVdkluS0g2N3B2cDljdkx5K3ZST29OQmNkeFpnQ29WMnhaUk81VTFkb1dmanBvTC9QYWE2OWgxcXhaNk4yN055Njl0UDU3UGFGUUNOZGNjdzErLy92Zlk5S2tTVkJWbkhMS0tkOTZqSDM3OXNWRkYxMkVUcDIybm5rN2ZmcDBKSlBKdXFUNzAwOC9EVlhGZWVlZGh5T09PQUozM1hVWERzVGt6TGlIaDAyKytZYXBIVVF3L3VZYnByNXozL2hoRTFvN0ppTGF0eXhldFBDeExsMjc1UjZJMzBOcDM1WGJ0aDA2ZGUzYTd2MkZDeDhlTUhqdzlhMGREeEVSMFlHS1NXN2FheGhqUnZxK2YwbFpXZG5zM2JIZWtpVkxzbUt4R0VUa044MG9WN0xkSkhlcVJNblBkeWFPY0RqY1FWWG5BRkFSK1YydlhyM3VBWENocW81eVhYYytnQjg2am5NRmdId1JPVnBFSGs3VnRyWlV0VG9TaWZ3NXRWUkVSRmE0cnZ0QzV2cXBPdFVSRVNrQk1FUkVhbExsVjc0R01OVVlZNElneUZIVmFRQkdOb3hQUkxKVXRWNTk2RlFTdk1uRE9oM0h5VmJWTXdHVWVwNzNDd0FZT25Ub0wzdjE2blUyZ0tFQStnTTRCRUE3QU5tcUdrYXFsSW1JcUtvR29WQm9IZ0JVVmxhK0ZZdkZyblJkdDd5cCs3bXU2elJzS3kwdGZiR3A4ZlR0MnBsRFNsVVYvL2pIUC9EVVUwK2hVNmRPdVBIR0d4RUtiZnNqcVh2MzdyanV1dXN3ZnZ4NFRKbzBDY3VYTDhjVlYxelJyQnJkdTB1L2Z2M1FyMTgvK0w2UEo1OThFcSsvL2pxKys5M3Y0bnZmK3g0cUt5dXhjdVZLdlAvKys1Z3padzdPUC85OG5Ibm1tWTAreTRIZ3Z2SERKdHc4ZXNySkF0eno4NStYejNqd3dmd3ZXanNtSXRvM0xIcjMzVk5qMGRoRlhicDJiZktzRktLOVZkZHUzYUxWVzdaYy9ONzgrVk9PUHZiWXVhMGREeEVSMFlIb3dQd3RuUFpLa3laTitoekFJN3RydllxS2l1b3JycmlpYzFaVzFuWnJlN3V1MjIxMzNiTXhXN1pzK1NnV2k1M3YrLzRDei9PK0dENTgrT3h3T1B5cTY3clBwWWFvNjdwVEFVemQzam9pY21NUUJJbUc3WjduL2MrdXhPZTY3ZzdybWpjeXA2YW9xT2hzQUhVblFLVjIzODlLL2EvWlVnbjFKaFBjdFBkS0o3Y2JxMW05UFY5OTlSVTh6OE9TSlV2UXRXdFgzSExMTFdqWHJsMlQ0d2NPSElnYmI3d1Jqenp5Q0Y1OTlWVXNYcndZRjE1NElVNDU1UlJZbG9Ybm5uc09HelpzUUhaMk5pekwycWFFeU9yVld5dm96SnMzcis3alRLcUtaRElKVmNWUGYvclRiZnFUeVNRV0xseUlaNTk5RnA5OTlobjY5ZXVINjY2N0RpS0NXQ3lHbTI2NkNSOS8vREdtVFp1RzZkT240OVZYWDhYdzRjTXhZTUNBRnIwdSt3djF6UzBTMGt0Q2dia0x3SlU3bkVCRUJDQVVDUTJMNWJaaHVRZmFaMFhidE9sUlhWczlIQUNUM0VSRVJLMkFTVzdhcjAyYk5xM0ozY2pmbGxRU3Q2N0crSlFwVXpZQmVLN3BHWTF6WFhlYnd4cGJVMGxKU1ZWcngwQ3RLNTNjYmtuOTZROC8vQkQzMzM4L2tza2tCZ3dZZ0t1dnZocXhXR3lIOHdZTUdJQTc3N3dUanovK09GYXRXb1UzM25nREo1MTBFaXpMd2llZmZJSmx5NVp0ZDM3Nzl1MnhmUGx5TEYrK2ZKdStJQWpnK3o2TU1YVkpidC8zOGZMTEwyUFpzbVZZdW5RcEtpc3JrWjJkamNzdXV3em5uSE1PTEt0K1dmc2pqamdDZDl4eEIxNTk5VlZNbno0ZDk5OS9QMDQrK1dUazUrZC9xN3ZPOXdiM1AzckZKMk5HVC9VZ2N0V3R0ejc3aTdGamY3eTV0V01pb3IyZnFCeWZrOE5OM0xUdnlvN21RTmZwY2EwZEJ4RVIwWUdLU1c0aUl0b3A2UU1aVzVMazd0ZXZIODQrKzJ5MGI5OGVQL3poRDVzOHVMRXgzYnAxdzI5LysxdTgvdnJyR0Rod1lGM3krTnBycjIxWjRNMWdXUmErK3VvcnZQUE9PK2pXclJ2T1BmZGMvT0FIUDlodVFsNUVNSFRvVVBUdjN4K1BQZllZcXFxcUVBNkhteHkvZjlQcGdGemxWMVdlQWVDWjFvNkdpUForZnVEM3pjN0oyZkZBb3IxVVRrNFVRUkQwYSswNGlJaUlEbFJNY2hNUjBVNDU1WlJUZHVvZ3lNc3V1MnluN3lraU9PMjAwM1o2Zmt0Y2V1bWxPTzIwMC9DZDczeW5SZk02ZCs2TTIyKy9IVUVRdENpSnZ6L3hRK0UzTFQ4SkNJNEJrOXhFMUF4QkVPUWV1RzhNMHY0Z0hBNGpDSUttNjY4UkVSSFJIbVZhT3dBaUlxSzlVWFoyZG9zVDNHbWhVT2lBSzFPUzZZRUhmbElOeFRvSVdGK1hpSWlJaUlpSTlqZ211WW1JaUdpM1UrZ0tVUnpjMm5FUUVSRVJFUkhSL285SmJpSWlJdHJ0QkZJTm9FMXJ4MEZFUkVSRVJFVDdQOWJrSmlJaUlpSWlJaUlpb25vY3g4bE9KcFBmbVR4NThyTE05cUZEaDRaNjl1elpIVUNOWlZueDVxNFhqOGNsRW9sa1JTS1I2cEtTa28yWmZZV0ZoV2NIUVhDaHFvNHZLeXY3ejA2RUt3QjBKK1kxeVhHY2JOLzNCOVRVMUh4WVVWR3haVmZXS2lnb3VGNUVqaGVSdTEzWC9YQjN4VWovaDBsdUlxTDlrREZtWXlLUmFNZER2UFp0aVVRQ3hwaU5PeDVKUkVUYm83cjFkOTVkUFJDNHVyb2FPVGs1dXlPa0p0WFcxaUllanlNYWpjS3lyQmJQWDcxNk5UcDE2b1JvTk5wb3Y2cmlrMDgrd1NHSEhMS3JvUklSMFQ1cTVNaVJSL3ErM3lZSWdod1J5UWJRM3JLc2c0SWc2Q1FpWFFFY0F1QUlWZTBiQ29XcVI0d1ljV3htb3J0Mzc5N2ZBYkFDQUZUVlQ3ZUxpQVVnME5RUDNvYlhrVWhFQUpqYTJ0bzdBUHdoTTZZZ0NINE1vQ2dVQ3QyZmw1ZG5oVUtoRHR0N0JtTk1mTXFVS1p2UzE0N2pURlhWUEFCeEFFRnpYd3NSQ2FucWM1N241UUhBc0dIRE9rUWlFVHNTaVpSV1YxZDN0Q3pyN2V6czdPTUxDd3RqcW5vK2dKckcxbGZWOVo3bmpXL3NIdm41K1llS3lEMEFsbFJXVm43YTNOaW9aWmprSmlMYUg0bFpXbE5kZFdJNDNLNjFJNkZkVUYxZEJUSG1nOWFPZzRob1gvYjExMS9qa1VjZXdVa25uWVFmL2VoSE83MU9iVzB0ZnY3em4rUDAwMC9IVDMvNjAyMzZGeXhZZ0NlZmZCS080NkJmdjM0N2ZaK1pNMmZpNzMvL084YU5HNGZ1M1Z0MmZxK3E0c0VISDhTNmRldnc2MS8vdXRFNEZpeFlnSEhqeG1IUW9FRzQ5ZFpiZHlyeG4wd202OTQ0MkI0UlFTalUvRjg1cDArZmpnVUxGdUR1dSs5dWNVeEVSTlI4UVJCY0IyQ0VNZVpyRWRtZ3FodUNJSUNJbktXcTAwUmtMb0JuUkdRdGdIWEdtQTJaODN2MzdyMTZ5WklsdVFDcUt5b3E2cExjanVOOHFLcVRQYy83QXdEWXRwMFVrUXM4ejNzaFBXYm8wS0doenAwNzF5dWZuSmVYRndHUUIyRDJwRW1UL2p0eTVNZ2pneURZMFc3bkZ3R2NrM0g5dUtyT01zYlVBa2cwR1BzakFOY0dRVERhR0ZNdnlheXFrZFJ6QWdBc3k4b0Y4RUJsWmVXTWNEaGNuV3F1Q1lJZ0MwQlVSRzVKM1N1OXpuZEY1QW9BTnpZV1pGNWVYbzVsV1RNQXhGUjFZQ3dXKzlSeG5IcGpWTFZLVllmdTVBNTJTbUdTbTRob1B4U28vMlpOZGMwSnVXM2I4ZXlGZlZoTmRYVVFKUDNYV2pzT0lxSjlXZHUyYmJGaHd3WTg4Y1FUT09HRUU5Q3UzYzY5QVR4djNqeHMzcndaSFR0MkJBQ3NYNzhleGhpMGI5OGVBQkNQeDdGNjlXb2trOGxkaWpmOVYxaTV1Ymt0bnZ2aWl5OWl6Wm8xT1BqZ2c3RnExU3FzV3JVS3FvcDRQSTd2Zi8vNzZOU3BFMTU1NVJVQVFKY3VYZkRQZi82emJtNHltVVFvRk1MWlo1OE5WVzB5K2EycStOM3Zmb2ZseTVmdk1KNGVQWHJnM252dnJidCs0NDAza0Vna0VBcUZHbDEvK2ZMbFdMTm1EZDU0NDQxRzc1dE1KaEdQeHpGdzRFQjA3OTY5eVIzNjZmanZ1dXN1MU5UVU5Iay9BQWlDQUlsRUFnTUdETUR3NGNOMytFeEVSUHV5b3FLaThJWU5HN0lpa2NqTi8vblBmMjdLN092VHAwLy9JQWpPTXNZOHZtTEZpamN6Ky9yMjdTdEZSVVhSZUR3ZXVLNWJVMXhjSEFEWU1tclVxRjc1K2ZsMVA3QlNDZU11K2ZuNUE5SnRJdElyODdxbXBtWjVSVVZGZGViNnNWanNmd0IwRXBFWnFYV3FVbDFYVkZaV1B0L3dPYUxSNkdzaVVtOE4xM1huTlBYTXRiVzFmeGFSRjh2S3loN2V3VXVFZFBtVmNEaGM3d2U2NTNsdkFualR0dTFlQUk1cTI3YnRqZDk4ODAwN1k4eGJxdnE4NTNrVEdxNDFkT2pRVURRYUxRZlFCOERSVlZWVkt4bzg5MDhBVERURzNGaGFXc29FOXk1aWtwdUlhRDlrVko3ZXRHblRKWjI3ZHUzVDJySFF6dHV5YWRNcXk1aW5XenNPSXFKOVdUZ2NobTNiR0R0MkxKNTQ0Z2xjZmZYVk83WE9peSsraUlNUFBoaG5ubmttQU9EMTExOUhSVVVGUm84ZWpTRkRoc0NZcmU4cnAvL2RudTBsa1hjMHY2bTVTNWN1eGJScDA1Q1ZsWVhObXpmRDh6eTBhZE1HbG1VaEhvK2piOSsrV0x0MkxlYlBuNDlvTklwMzNua0hHelpzUURnY1Jpd1dnKy83YU51MkxjNCsrMnhVVkZUZ3VlZWVxN2NMVzFXUlNDUncrZVdYSXhLSjRLQ0REa0poWVNFQTRNc3Z2MFI1ZVRuT1AvOThISFhVVVFDQUtWT21iTE9MZThhTUdWaTNiaDNDNFhDano1Qk1KdUg3UGlaT25Oam9jeWVUU1FSQmdHdXZ2UmJkdTNmSDZ0V3JjZHR0dHlFVUNzRVlBeEdCNy9zUUVYaWVoMEdEQmlHWlRDSVNpUUFBVnE1Y2liZmVlZ3NubjN3eWV2WHFCV0Jya2pzZWo2TkhqeDdiZmQySmlQWUg4WGo4akZnc05qc2VqNk4zNzk3MStvSmdhd1VPVlozVHNDOGVyeXU3ZlJ1QWU5SVh2dTlQTU1hY2g2MGxQQUFncXFwWEcyTkdBbHZMbGFqcWc4WVlINEFSa1p3MmJkcDhEOEQ4OUJwNWVYa1dnTittN3IwcTlXOTZKM1pOWTdXd2Jkc09Nc3VrN09DWmJ4YVJ2cXA2VlhQRzc0aXFPc2FZTnpadjN2d1BZOHloSXJJc0VvbGNqZ2Ixd1BQeThpTFJhSFNLaUZ5bXFyYUlySXZGWW0weWhuUlQxWEVpOHJTcXZ1ZzRUamNSOFV0TFM5ZnRqamdQUkV4eUV4SHRod1llYzh4Yml4Y3RmSDd0bDE4VWRPbDZjUHZXam9kYTdzczFhelpXVmxVOWMvVGdZLzdkMnJFUUVlM3JCZzhlaklFREIyTGp4bzExTzVaYll2NzgrVml4WWdWKzlyT2YxU1dobHk1ZGlqWnQydURZWTQ4RjBMSjYzN05temNLMGFkUHFrck9aMGp2QmI3amhobnJ0cWdyZjkrSDdQaDU2NkNGMDd0eTVydS9mLy80M0hudnNNWVJDSWZ6Kzk3K0hpR0RNbURFNDg4d3o4Wk9mL0FUVjFkVll0MjRkL3ZqSFB5SW5Kd2RqeDQ1Rng0NGQ4Y2MvL2hFclY2N0V2ZmZlaTFnc1ZyZGUvLzc5a1pPVGcxQW9oSmRmZmhuSlpCSm5uMzAyRW9rRWpqenlTQ3hldkJnNU9UbDF6LzdmLy80WEFOQ3JWNis2dHBreloyNVQwdVMrKys2RFpWbDFpZVdHcGsyYmhubno1dUhCQngvY3BzK3lMSVRENFhwcmR1clVDVGZjY0FNaWtRZ2VmL3h4ZE8vZUhSZGRkQkVTaWEyNWtZc3V1cWplR3M4Ly96emVldXN0WEhqaGhheEpUa1FIcWptKzczZk55Y21wM2JCaFE3MGtjU3dXT3dyQXZ3R2NWVmxaT1Rlekx4S0ptRWdra2lVaU5abnRxbG90SXMrN3Juc3gwR1M1a2tzOHozdkJjWnpCQUJZRVFWQ2J1VVkwR2kwQ2NPVHVmMVNnc0xEd3U2cGFEQURwa2lRalI0N3NQbW5TcE0rYm1pTWk0ZFFidXlFUjhVT2hFQ3pMU3YrUUY4dXlEbGZWbFFET1NmM3NmN0s2dXJvTmdQVHVjNHdhTmFwak1wbWNMU0o5QVR3TjRENEF5VVlTODFXcU9nVEFPd0RhcStvYUFJZnZucWMvOERESlRVUzBueG80YVBDTjd5OWNrSmVURTJ1ZjI3WnRhNGRETGJCcDQwYXNXL3ZsNXFNSEgzUFRqa2NURWRIYXRXdFJVbEtDY0RnTXk3SWFUVGo3dm85SUpJS0hIbnBvbXo1VnJTdGJjZWFaWjJMSWtDSDE1azJmUGgwQWNQREJCd01BcXFxcThNRUhIK0N3d3c2cks2MnhjdVZLQUZ0clhuLzU1WmNBdHU1ODY5U3BFNzczdmUvVnU5K0FBUU53NVpWWElnZ0NwSDU1cnV0NysrMjM4ZmJiYjJQRWlCSEl5c3FxYTkrOGVUT3lzckxnK3o3YXRQbS9qV0ExTlRXWVBYdDJYV0k3dlNPNVI0OGVXTHQyTFQ3KytHT01IVHNXWjU5OU5vWU5HNFp3T0Z4WGN1V1VVMDdCNnRXcjhmSEhIMlB3NE1GMWEvYnYzeC85Ky9jSEFDeGF0QWlKUkFMbm5udHVYWDl6ZHFzRDJ5YiswOCs1YU5HaWVtVk1HaG81Y3VRMmJRTUhEc1J0dDkxV2I4MVlMSVlUVHp3UkFCQUtoZEN1WFRzY2M4d3hUYTY3WnMwYVpHVmxvV2ZQbnMyS240aG9mK082YmcxU3U2NXQyNTRBNEtSMG42cG1wNzdIVG9oR28vVjJUd2RCNEpTV2xyNi91K01aTVdMRTRRRHVCZkFDNnRmWFRpdHhIR2ViZHo1VjlXQUFLN2UzOXNpUkkzT0RJSGhLVlRlTFNCWUFPSTV6YVJBRXJ1TTQ1N3V1KzNwajgzemZ6eEVSUHh3TzV4aGovRlN0OG1oQlFjRWxJdktYSUFnT0VwR25mZDhmYUl3NUI4RHR4cGhiYk50K1UwUktYZGQxSjA2Y3VMNmdvR0FDZ0xtZTUrMjR2dGZXMlA2aXFpYzNaeXcxamtsdUlxTDkySURCeDNSL2YrR0N6enAzN2RhbVM3ZHV6SFR2QTc1Y3MyYlR1clZmYmhvNGFEQi9BeWNpYXFaRUlvRXZ2dmdDdWJtNUNJVkMyTEpsQzlhdVhZdmMzTng2aWVKTVgzLzlOWXd4YU5ldVhWMlNPNWxNWXRPbVRmWEdQZi84ODFpOWVuVzl0bm56NWlHWlRPS2pqejdDUng5OVZLOXYxcXhaOWE1UE9PR0ViWkxjdlh2M1JqUWF4ZGl4WXpGa3lCRGs1ZVhWOVgzMjJXY0F0aWFnTTJQLzYxLy9pbzgrK2dqWFhITU5jbkp5NnRxenM3UHg2MS8vR2w5KytXVzlraHQvL3ZPZllZeEJFQVNJeFdKNDRZVVhNR0hDaEhwenYvLzk3K09VVTA2cGwyUnZEaEhCRjE5OFViZmJQTDM3dkx5OHZPNE5nUTBiTm16enAvQnA2ZWNhUG54NHZSM1ZMNzMwRWo3NDRJTnRkckUvL1BERGRTVkhXbUxSb2tYMWRvWEg0M0dvNmpaSjlPdXZ2MzZienhFUjBmNU9SSG9DU0FSQmNGL0c5ZjJxT2xsVlAweTNpY2o5bG1VMW1qOFVrUnhWUGMrMjdTMEFvS3BSQUhmWXR2MnJWTDhGWUtadDI3NnFtbFFTUFRzOTM3S3NINHRJcllqY3BhcmJKTGxWZGJ5SWJIdFFBL0Q0OXA1dDlPalJXWnMzYjM0S1FBY1J1UWxBR1FCVVZsYitNeHFOTGhXUkZ3b0xDeThzTFMxOXBlSGMxT0dQSVFESXo4K1BHV011VDVVVmdZajh3ZmY5Wjh2THl6K3hiZnZYQUw2dXFxbzZKQmFMWGFHcU5vQ0ZHZXRNenMvUFA4NXhIRjlWYXdFRTI0dFpWYk5FWk1uMnh0RDJNY2xOUkxTZkd6RDRtQjd2TFZyd3dPYk5tODV0azV2Yk15Y2FqZWJrUk9zT3RxTFdsVWdrVUYxZGhlcXFxcW90bXpkOVZsMVY4L2VCZ3dlUGFlMjRpSWoySlQxNjlNQWpqenhTZDcxOCtYTGNjY2NkT1AvODg3Y3BXUUZzVFhhT0dqVUtnd1lOd3BneFRYL0xYYkZpQlo1NjZpbTBiZHUyTHZuOS85bTc4L0NvcXZNUDROLzMzSm5KTW9TZ0VFRFdzQWdxS29pSVVyV2diVjFSa1RvcWtKbDdFMnkwdU5hbFZTczFXcFRXbFovVWlpaGtKZ2t1alF1SWdoWVhYTUdsSUpzSXNnUVZSRUNRSmNzczk3eS9Qekl6emlTVGtJQVN4UGZ6UEQ3bW5udnVPZWNPU21iZWVlOTdtQmx6NXN4QnIxNjk4UGUvL3ozZTk1TlBQc0ZERHoyRU8rNjRBOGNjYzB4OG5yb2xPMkxhdG0yTHRMUTB6Sm8xQzRNR0RVS1BIajBBSUY1cUkvSDM5TTZkTy9IZWUrK2hVNmRPS2N0c1dKWVZyNlhhbUxGanh6WjYzdXYxSm1Wc040U1prWjJkalVzdnZSUkFiU2I5Yzg4OWg1TlBQaGw5K3ZRQlVGdC91N0hyQVNBek14T3RFNTQyaTlYcWJsM25DVFFpYXZCMWJJeGhHQWdHZ3hnNWNpVDY5cTMvSlB5bVRac1FDQVNhWGI1R0NDRU9CZEc2MXlHbDFMYm9jUllBRU5GT0lrcHFBNUN5L25Vd0dDeFFTcVVudGprY2p1Y0J6STVFSXY1VTE0UkNvUzJ4bndPQndFTmVyL2REd3pDMnArcExSTXRUYlNocG11YnVodTdMNi9XNmQrL2UvVHd6LzBvcDlSdmJ0ck5pVHlDVmw1ZnZHVHQyN0xtUlNPUTlabjdaTk0wTEFvSEFHNm5HeWMvUHo5RmErNGpvTDh6OElUUC8zZWwwYmdEUTNyS3NBSUFUbWJra1BUMmQvWDcvRXdDZXFEdUdZUmpMdGRaSE0zT04zc3N2YW9mRE1aR1pqMitzajJpYy9EWVhRb2hmZ09QN24vQ25wWXNXL2FkeTk1N2h5cUZPWTQzK3pEcTdwZGNsQUNLMWt4U1dhSzNmWlRKZUdqQmdnTlRnRmtLSS9kU3paMCswYXRVS2E5YXNTWGwrN2RxMXNHMDdaZUF6WnR1MmJiai8vdnZScWxVci9QNzN2NDl2aHZqT08rOWc0OGFOOWJLTlUya3MrOWd3REJRVUZHRDgrUEY0OHNrbk1XSENCQkFSd3VFd2xGSkpKVUhLeThzUkRvZHh4UlZYcFB5UzJ1VnlvVTJiTmhnOWV2UmUxNVRLNnRXcjhmTExMOGZYVzFOVGcrM2J0OFBsY2lFY0RpTVNpV0RidG0yb3FhbUpaNHRuWm1iaXROTk9BMUJiay91NTU1NURuejU5NG0ydnZmWmFnL1BGNm5FLzhVUzllQUFBNExiYmJxdlhGZ3YrTjBmc2ZycDI3WXJqamp1dTN2bjA5TnE0VEZQTHJ3Z2h4S0dFaUJqQUlBRCs2SEhzRjh6dEFJTFJ0alFBc0cwNzZadEdyOWQ3bW1FWUVkdTJJNG50U3FsemlHZ3dNNyt2bE9xWVlrNlZrWkZ4bEdWWjVQZjc1d0hnMHRMUzl5ekxPdXJIdUtjeFk4WjBNUXhqRm9DakFGeFlYRno4b2MvbisyMWluMm5UcG0zUHo4OC9XMnY5QVlCWlBwL3ZkeVVsSlVrMXlQUHk4bnByclZkVE5QV2NpTTRHY0ZZa0VuRUIyQVJnTW9DTEFmVEt5TWhvTUxhcXRXN0x6TzJKS0tTVWFqVElUVVNaa0RqdGZwRVhUd2doZmlHT0h6aHdBWUFGZSswb2hCRGlGK0hhYTh0YVp5ZytncldqUFRPYVY2L2lJRWRFT09HRUUvRHh4eDhqR0F6V0sxbnk4Y2NmQTBES3dHZU15K1hDWVljZGh0R2pSMlBQbmg5S2s5YlUxS0JYcjE1SmRidjNWYTlldlRCbzBDQXNYcndZcTFldlJ0KytmUkVLaFpJQzJVdVhMc1diYjc2SlUwNDVCYjE2OVVvNVRqZ2NodHZ0eHFCQmc3Qnk1Y3FVbXpxbTRuUTZjY3d4eDhDMmF4UDBZbVZIdnZqaUMweWNPREdwYnl5b1AzMzY5Q1psalFOb3NOL3h4eCtmTXNEOXpEUFA0T09QUDhhRER6NVk3OXkrWkZ2WHJRbis5ZGRmNDk1Nzc4V3dZY1BpV2VoQ0NQRUw1bVRtRDRubzl1aHhUd0F6bVBsT0lsb0tBTXg4UEJFOVhyZGNpV0VZVHpIellZWmhoUGlIUjIzU2ljZ05ZQ2NBbjFMS0J3QkUxSmFacXdGVUVSRXhzNHVadndBd3I2R0ZoY05oUi9SM1lkYW9VYVBhMVQxUFJBNW1UdnJXMXpUTlN3RTh5c3hFUkw4SkJBSUxHeHEvdUxqNEs1L1BkNzVTNmowaW1tT2E1bW1CUUNCZUtxU3NyR3lOeitjN1JXdTltNGo2S2FVdUJ0Q0ZtYWVtcGFYOVorclVxV0dQeDJPNDNlNTdRcUZRUjh1eXp2SDcvWnRUVEhXeFlSaVRVYnZCWkhWRDZ3RnFuM0lpb2cyTjlSR05reUMzRUVJSUlZUVF2eEEzWHZ2MENRUWVCZkRGUk5SYk13QmlvUDQralQ5N1o1NTVKdDU5OTEwc1hMZ1FRNGNPamJkSEloRzgvLzc3Nk42OWU0TTFvd0dnZGV2VytOdmYvb2EwdERSOCtPR0g4ZmF6eno0Ylo1MTFWc3JOTFp1aXVyb2F3V0FRRG9jRFJJU0xMcm9JRjExMEVUcDI3SWpLeWtyVTFOVEE2WFNpc3JJU1FHM0dkTmV1WFhIUlJSZWhzckl5dmtGbTY5YXQ0NEhmbTIrK0dabVptUUNBS1ZPbVlOdTJiWHV0WVIwS2haQ1RrNE5Ka3liaDJHT1B4WVFKRTlDMmJWc0FRRTVPRGthT0hBbVh5NFczMzM0YnRtMWo2TkNoOFhYYnRvMnFxcXI0cHB0YnR0UStlYjU2OWVyNCtMdDM3MDZxL3gyemFORWlQUFRRUTNDNVhQVmV3MUFvQk51MlUyYkp0MjNiRnZmZGQxK1RYdU9HYUszeC9mZmZJeGdNN3RjNGpibjV1bkhOcjZ1eXY1aUhIZkE1aFJDTnV1R0dxM0lkTmwwUFlBQ0lmb3IvUis5NjRKRi9GKzNQQU14Y1RVUkRBTXlNSGp1aWRhY25BZ2dEOFM4THZ5V2lwRWRlL0g1L1V1MnNnb0tDVHJadHZ3TmdsY3ZsR2pGMTZ0UXdBRmlXTlJxQTN6Q01JZE9uVDEvUzFMV2xwYVc1bzErVWxqUzB0d1lSeGN1ZWVEeWVEQ0s2bnBrM2FLMDlwYVdsNi9jMlIwbEp5VkxUTkVjUjBWOE13MGphZk1PeXJGc0IvSTZaQnhGUmEyWmVTa1RMbWZuU1VDaDBoV1ZaclFHMEFYQTRnRGJNL0tiWDZ4MVdXbHE2SlhFYzI3WkxxcXVyL2VYbDVVa2JlZWJuNStmczJiT25PckhkNi9VZVhWTlQ4OVZlWHh6UklBbHlDeUdFRUVJSWNZaTc2Zm9adndhamlNQm5nSGtIZzk1bTVtSVF2bUtvVFVxbnJyVjVBTDMxWXcvWXQyOWZkTy9lSGJObXpjS3BwNTRhRHdpLzhjWWIyTDE3Tnk2NzdMSzlqcEhxZy9YTEw3K01uVHQzd2pDTXBESVgzM3p6RFFCZy92ejVXTDU4T1lEYXJDemJ0bUVZUm55KytmUG5vN1MwZEs5ei8rRVBmMGc2cmx2Q1krTEVpZWpldlRzQW9ILy8vdkYycDlPSnpwMDc3elVnZk04OTkrRDc3NzhIQUxqZGJ2VHMyVE4rcm1QSGpyamtra3NBQUo5OTlobkM0VEF1dnZqaStIa2lRbVZsWmJ5RVN5eGplLzc4K1hqMzNYZmovV0tCOTBTZE8zZkdtREZqa0o2ZVhxOU15QWNmZklBMWE5YkE1L01sdGIveXlpdE56aDV2VEt6a1NjZU85WjZnLy9Fd3YvM1REWjRDMFZCbVZCelFPWVVRamJyeDJuRVdhVHdNTUtGMkk4SzdmdlJKdEs1WHA3bzU4dlB6dXpMejdVcXBVS3hXdEZLcUx6UFBaK1o4SXZvSUFDS1JDRGtjampRaVNpc3FLbEpGUlVYMS9qS08xcTUrazRoNk1mT253V0F3Myt2MXpnUFFscG1uQXJpOU9RRnVBT2pXcmRzWEsxYXN5R3Fzajl2dGpwZEtLUzh2cjg3UHp4K1JsWlcxYS9Ma3lVMytKak1RQ0x4U1ZGUTBOOFY5dFFHZ0FQeUhtZE1CZk1yTU5RQ3VCckNEaUc3UlduY2dvdXB3T1B5SncrR1lyNVR5QWtoOEZJa2NEc2ZwVHFmempTdXV1S0pET0J3ZUQrQ3hRQ0N3Z3BsblptWm1yZ0ZneGpvYmhsR1dtWm01MDdLczgveCtmMDFUNzBIOFFJTGNRZ2doaEJCQ0hNSnV2UGJwQW1MOUJEUFdRZEdZQng0WjlYUnQrdmJCdzF2d3Y1OWszTkdqUjJQaXhJbDQrZVdYTVdMRUNGUldWdUxGRjE5RXg0NGRrN0s3bTJQeDRzWFl1SEVqSEE1SFVwQTJsaDI4Yk5teWVMa1IyN1lSaVVUZ2RydmpRZTUrL2ZyaHlpdXZyQmNrQjJxRHhWT21URUZPVGc2Ky9mWmJqQmd4QWwyNmRFbnFFNGxFRUE2SGNmamhoNmRjbjhQaHdGZGZmWVg4L1B4Rzd5T1d5YjB2eG84Zm4zUzhidDA2M0hISEhTZ3NMSXpYNUU1bDVjcVZDQWFEOGVCOFhSa1pHVkJLMVZ1WHkrWENybDI3c0d6Wk1rUWlFYlJyMXc1ZHUzYXRkMzFsWlNYZWV1c3RMRnk0TU9VbW03dDMxKzVUVnZjMS9URTlNUG14QTVwVmZmTjE0NWdVU1pCYmlJT0VaZ3hRaER2Qi9IYkVTQnN4YWRLazcxdDZUYWxvcmY5RlJFT2lOYlZqQVY0SEFCRFJrOHdjQWdDSHcwSE03TEp0MjdWcDA2WnVxQzFGa3FTNHVIaHJYbDdlY0tYVUtVUjBNaEZkWVJqR1k2amRySEk3Z0E4OUhvOVJYbDdlNUMvVW8wSG5QWHZ0V0djZHplbGZaNjRrZnIvLzF2ejgvQnhtZm95SXpyVnQrOTdTMHRLVnBtbGV6TXpmKy8zK055M0xtc3JNK1E2SDQzNmwxSkM2ODV1bWVUb1J2VXhFcDJpdHR4TFIxVVQwQW9BVnpQdzRFUVY4UHQvTWtwS1NGd0dBbWY4RTRGVm1MaDgyYk5qRjgrZlBqOVJkbDJpY0JMbUZFRUlJSVlRNFJOMTgzWXk3QVI0UDBIOGVuRHc2bXJvOHFtVVhkUUFkZDl4eEdEeDRNTXJMeTVHYm00djU4K2RqMTY1ZHVPcXFxMkFZKzFhR3ZHNkFOK2FUVHo3QlF3ODloR3V2dlJiSEhITk1nOWQzNjlZTjNicDFTM251d3c4L2hOWWFlWGw1bURsekpwWXNXWUtSSTBjMnV4NTEyN1p0VXdaNTYwcTFpZVZQNmRsbm4wMHFhZEtRQ1JNbXBHeVAxUWsvLy96ek1XYk1HRlJYVjJQbHlwVll0V29WOXV6Wmd4VXJWbUFyc2R2dUFBQWdBRWxFUVZURmloWG8zTGt6M0c0M2R1ellrWFQ5aGcwYm9KU3FWNmJtaDNLeVFnaXhmeFQ0YkREZVB0QmZlRFZYSUJDNHFHNmIxK3M5MWpDTVpiWnRqeXd0TFgydk9lT1ZsWld0S1N3czNCb0toWUxNM0FlMUcxYytBZUFZQUcrNjNlNDlsbVc5UmtRdjd0bXo1NVc2NVR0czI2Ylk3K1ZvaVpNMkFNSmE2d2IvZ2xaS09aalpGUTZIUzU5NjZxa2RqZlVEYWplOWJNcTlGQlVWcVEwYk52eEJhejBCd0ZkYTZ6TktTMHRYUnNkd3hYNW4rUDMrSzAzVFhFSkU5Mm10ei9kNnZXTktTMHVYeDhZaG9pdVllYm5mNy8rd29LQ2dKd0F3Y3hnQUFvRkFpV21hbGVucDZTOERJTk0wWnhQUnY1blpTMFRQZGUvZS9WRUFWelpsdmVJSEV1UVdRZ2doaEJEaUVIVEw5VS85bmhuandmeXZCeWFQdWJhbDE5TlNycnp5U256OTlkZDQ4TUVIWWRzMnpqNzdiQXdZTUtDbGwxVlBaV1VsWnN5WWdVNmRPbUhBZ0FISXljbkJIWGZjZ1VBZzBLU0FkU0tsRkxLeUduM0tPKzdycjc5dVVtWXpNMlA1OHVWUVN1SC8vdS8vb0pTSzE5U09iVnhaWEZ5TUdUTm1BRUM4ZHZnRER6d1F6enIvMDUvK0JLRGhUU1FiMm5oeTBxUkoyTEZqQis2NjZ5N1l0aDIvZnNlT0hYamdnUWNBQUQxNzlzU3BwNTZLRTA4OEVlM2J0d2Z3dzBhYXNmVy85OTU3Nk5XckZ6SXlNcEkyNTB6c0o0UVEreW9halNYYlNCdlJzaXRwbU1mamNhV25wL2Nob2hBemh3M0RpQWVSbWJrVEFCQlJSOHV5a3I0TmpFUWlEcWZUNlZKS2JaNDJiZHAyajhmamNydmREd1BveE15WlJOUTlHQXoyQnZBTkVaVnByUXRLU2tvMkFzRG8wYU1QY3pxZEZ4QlJBVE0vazVtWldSbXRYLzFKd2hRR0FHaXRIVXFwUXRRR3g4TkVEVDk1eHN4T0luSTVISTVYQVRRWTVBYmdqTjVYazc3WnJhaW9HQU5nTW9DN04yelk4SStjbkJ5MkxHc0dhc3V2L0lxSUpzZVdFQWdFSHZYNWZCOG9wV1lwcFNZQitCMEF0aXlySTRCTEFmdzUrdnJ0alA3ZTdCU2JKeEFJUEE4QXBtbU9JYUx6QWN3S0JBSlBtS1o1cDFMcTlhYXNWU1NUSUxjUVFnZ2hoQkNIbUp1dWVlb28xbHpHd0FzUC9vSUQzRUJ0d0xkejU4N1l0R2xUdkMwY0RoL3dMT2JHVkZWVjRmNzc3OGVPSFR0d3h4MTN3REFNZE92V0RWNnZGOFhGeFVoUFQ4ZVlNV09hUE42V0xWdHd4eDEzTktsdmJtNHU3cjMzM2diUGE2MnhjZU5HWEgvOTlkaTJiUnVHRHgrT2l5NjZDRTZuTTE1dVpkdTJiWGpwcFpjd2VQQmc5T3JWSzM1ZEtCUksybnd5T3pzYml4Y3Z4cVJKazFKdVBCa01CaEVPaCtQQjhKanE2bXEwYjk4ZWJyYzdxYjFUcDA0WU9YSWtCZzhlbkRJN1BqczdHK2VjY3c0NmR1eUlPWFBtWU9QR2pianFxcXZ3OHNzdjQ2MjMzb0psV2JqODhzdC8yaHJkUW9oZkRHSUdBNXNQMWhJbEFKQ1dsdGJOTUl3bEFFTFJraVR4SUhMMDcrU2RTcWtuNjE3bmNEZ1VNN3UwMXRjRGVMeTh2RHhrbXVhSEFNWVEwUnF0OVd3aVdoQUlCQllsamdrQTBTenJFZ0FsUHArdkQ0RGo2d1M0NFhBNFhNd01wVlNHMysvL3NiUGduUUFRcmEyOVYzNi92M1RzMkxIdlRKczJiVU9zemJLc3RkR05PZjlzMi9iamlmMUxTa29XVzVZMTJPRnd4RjlQclhVUHBkUUNoOE5SRnUyejNiS3NWN1hXWmFacHpraThub2lDQUdablpXV1ZBRUFnRUxoN2YyNzJsMHlDM0VJSUlZUVFRaHhxaUI5aUVHbUhJNitsbDlLU1ZxNWNpU2VmZkJMZmZQTU5oZzhmamgwN2R1QzExMTdEWjU5OUJvL0hneE5QUExGZW9QVkFXNzkrUFNaUG5veXRXN2ZpNnF1dlJ0KytmZVBuZnZlNzMrRzc3NzdEU3krOWhHKy8vUlpYWG5sbHZVQnZLa2NjY1FUKyt0ZS83clhmYmJmZEJwZkxWYSs5c3JJU24zNzZLVjUvL1hXc1dyVUtSSVFUVHp3UlYxNTVKWTQ1NXBoNnI5bTZkZXZ3MGtzdm9WKy9mbzNXNUFacUE5T2pSbzFLQ3BMSExGaXdBR3ZYcnNXb1Vja2xkZWJPbll1YW10UjdjTVUyeUV5bFM1Y3U4UGw4bURObkRwNTY2aW1jY01JSk9PMjAwekJqeGd4ODg4MDNlUGpoaHpGdTNEaDA2dFNwd1RHRUVLTEppRURNQjNXTi9MS3lzaldJWmszdnIwQWdVSUxhNEhXVGxaU1VyQVpRcjI1VmNYSHhJZ0EveVM5a3Y5Ly9RblBIVGd4d1I4ZjQyMTdtMkp4NFhGSlNzZ0RBR1FsTjdQZjd6MjNPR2tUelNaQmJDQ0dFRUVLSVE4Z3QxejQxbEFubk12TmZIMzc0MHVxV1hzK0JGZ3dHc1dqUklzeVpNd2RyMTY1RnUzYnRjT3V0dCtMNDQ0OEhBQXdjT0JBbEpTVjQ2S0dIMEw1OWV3d2RPaFFEQmd4QWJtNXVnd0h2cHRSczFsbzN1Uy93US9iekcyKzhnYXlzTE54NjY2M28xNjlmdlg2WFgzNDVIQTRIWG5qaEJheGJ0dzVqeG96QmtDRkRHaDA3SEE1ajQ4YU5UVnB6cXRya0sxZXV4S09QUGdvaXd1bW5uNDZMTDc3NFI4dDI3dENoQTg0NTU1eVU1OWF0VzRldnZ2b0taNXh4UmxKN2RuWTJkdTNhMWF4NW1CbExsaXpCU3krOWhNOC8veHhEaGd6QlZWZGRCYVVVdkY0dmpqNzZhRHoyMkdONCtPR0hNWHIwYUp4Ly92bjdmRTlDQ0NHRWFIa1M1QlpDQ0NHRUVPSVFvb0ZyQ0VBSS9LK1dYc3VCRWd3RzhkcHJyMkgxNnRWWXRtd1p3dUV3M0c0M1BCNFBoZzhmbmxTYVpNaVFJUmd3WUFEbXpwMkxlZlBtb2J5OEhPWGw1Y2pLeWtLM2J0MXcyV1dYb1hmdjNrbmp4MnBPTjFhN09YWnViL1dkbHkxYmhybHo1MkxKa2lWZ1p2enFWNytDMSt0RmRuWjJnOWRjY3NrbE9PS0lJekI5K25STW5qd1pNMmZPeE5WWFg1MnlSRWNrRXNHMmJkdHcvLzMzTjdxT1dOL1l2U1U2NFlRVE1HalFJRng2NmFYMTZuVXZYTGdRV3V1a0RQQnZ2LzBXUUcxV2VucjZEMCtEMjdhTlNDU0NVMDg5dGRGMVRKa3lCVjkrK1NXKy9QTExsUFhCQnc0Y3VOZDdTWnh6eG93WldMaHdJYjcvL250a1pXWGhxcXV1d3E5Ly9ldWtmb01HRGNMZGQ5K05pUk1uWXNhTUdlamF0V3Y4aXhBaGhCQkMvUHhJa0ZzSUlZUVFRb2hEQ2VGTU1OWk9ucHpYdk5UWG43RzB0RFRzMkxFRGl4WXRRbzhlUGZEclgvOGF3NFlOUTFwYVdzcitHUmtaR0RseUpDNjY2Q0lzV2JJRUN4Y3V4S2VmZmdxWHkxVXZ3QTBndmtsaE9CeHVjQTJ4YzQzMUFRQzMyNDFseTVaaDhPREJ1UERDQzlHalI0OG0zZU9wcDU2S0k0ODhFbjYvSHdEUXRXdlhsUDFDb1JDNmRPbUMrKzY3YjY5ai92R1BmMFF3R0t6WGJoZ0dicnp4eHBUWFBQUE1NOWl5WlV2S2MzUG56c1hjdVhPVDJqSXlNdllhNU83VHB3OCsvdmhqOU92WHI5SHlJMDFoR0FiNjlldUh0OTkrR3lOR2pNRHc0Y09SbVptWnNtL256cDF4NTUxMzRxT1BQcElBdHhCQ0NQRXpKMEZ1SVlRUVFvZ0d6SnhaZm5wR2VzWW8wblJTMkk3MHNTT1IxaTI5SnZIak1RekhMcWZUc1lyQkgxY0hJek5HakJqeFFVdXZhWC9kZE5OVDdTaU13MEg4MzVaZXk0SG04WGh3M25ubklTY25wOG5YR0lhQmdRTUhZdURBZ1dEbWVEQzdydE5PT3cyREJnMUsya1N4cnFGRGgyTG8wS0Y3bmJObno1NllNbVZLazJwcjE5VytmWHY4K2M5L1JpUVNhYkMweWlPUFBOTGs4UjU3N0xGbXIySGl4SWx3dVZ3cHk1elVaZHQyeWlCNlhXZWNjUWJPUFBQTVpxK2xJU2VlZUNLbVRKblNwTTFGYzNKeXBGU0pFRUlJY1FpUUlMY1FRZ2doUkFyL25mdktFNGNkZHZpSU5vY2QxcTUxZGh0a1oyY2pMYjFKbTdLTG40bWFtcHJXdTNaK2Y5TE9uVHRQMnY3ZGQ1ZS9OdmZsNTg0K2QvaVZMYjJ1L2FGcjBLRTI5a2dmdC9SYURyVE16TXdHTTNhYmdvZ2F6UHgyT3AxTkNwZzIxYjRFdUJNNUhDMzNNYTZ4UUg5ZGhtRTA2Yy9rcDlqODg4Zjg4eEpDQ0NIRXdVK0MzRUlJSVlRUWRjeDVhZGEzUFhyMXp1NTlaSi9VRVM5eFNFaFBUMGQ2ZWtlMDc5QVJBQTVmczNxVk9lZmxseTQ4Yi9pRlI3VDAydmFWUTlIaERBWVRsclgwV29RUVFnZ2hoRGhRVkVzdlFBZ2hoQkRpWURKbjlxek5KNTB5cEwwRXVIOTVldmZwbXpib3BNRWQ1N3c4YTFOTHIyVmZNYU0yajl1bXhndERDeUdFRUVJSWNRaVJJTGNRUWdnaFJOU2NWMlkvMXFkdjM2eDJ6YWpwS3c0dE9lMDdvSGZ2UHRselg1bjlyNVplaXhCQ0NDR0VFS0pwSk1ndGhCQkNDQUZnWm5uNTZZY2RkdGlGdlk3c3UrOUZmY1VoNGNpK1IyVzJhWFBZaUJkZWVHRklTNi9sbDBJcHRUTWNsdVJ6OGZNVkRvZWhsTnJaMHVzUVFnZ2hmcWtreUMyRUVFSUlBU0RUblRtNlhkdDJuVnA2SGVMZzBMWnQyODZ0TXRMR3RQUTZmakZJcmF5cHJtcnBWUWl4ejZxcnEwQktmZGJTNnhCQ0NDRitxU1RJTFlRUVFnZ0JnSWxQYXAzZHBxV1hJUTRTMlczYWdKa0h0ZlE2ZmlrMDIrL1hWTmZvbGw2SEVQdXFwcnBhNjRqOVRrdXZRNGlmSVdycEJRZ2hEZzJPbGw2QUVFSUlJY1RCSUJLTzlNbk96bTdwWllpRFJPdnNOckFqa2FOYWVoMi9GSXJwaFYyN2RsMmMwNkZEejVaZWl4RDdZcyt1WFJzTXBWNW82WFg4MG5nOG5vejA5UFNzMHRMU0xZbnRQcC92WWlLNmFjT0dEY1BtejU4ZjJaODVMTXRLajBRaVhjckt5dFlrdGc4Yk5zelJ0V3ZYVGdCcURNTUlOWFc4VUNoRUxwY3J6ZVZ5VlUrZE9qVmU0c2JqOFJodXQvc2UyN1pmTGkwdGZhL3VkZm41K1YyMTFxZHByVjhxTFMydGJHd09uOC9YdG1mUG5qdUtpb3IyK2N0RHk3SnlBZHhnMi9ianBhV2xLK3VzNVRLdHRRb0VBay9uNStlZmJkdDJWa2xKeVhQTkdkL244NTFMUkNWRVpQcjkvam43dWs0aGhJaVJJTGNRUWdnaEJBRGJ0clBTMHROYmVobmlJSkdlbm82SWJjdTNIZ2ZJY1NlYzhNR3lKWisrdk9YYnpXUGJkK2pvYnVuMUNORWMzMjdldkxPeXFtcm04UU5PK0tpbDEzS3d5cy9QejRsRUloMmFlNTFoR0JHLzMvOTVZcHZINDNHNTNlNkJ6SnhIUkhrQTFubzhuaUhsNWVYeFFMTlM2akFBUXhvTGNCY1VGUFMxYmJ1VjFqcURpTklCdERFTW82M1d1aDBSZFFEUURjQ1J6TnpINFhCVTUrWGxEVXdNZE9mbTVuWUJzQjRBbU5tT3RST1JBVUF6TTZjNmRybGNCRUFGZzhIeEFDYkVybk83M2VNQS9FVXB0V3JVcUZHZkE0REQ0VkFPaHlPdHVMajRLMmIrT3hHTk1BeGpNWURQQWFDd3NOQlpXVm1aTVdQR2pGMko5NmFVbXJCKy9mcmppb3FLZnIxMjdkb01JdnExVXFvYWdHM2JOdGQ1alhmNi9mNWxkVjhmWm01TFJOY0RLS3Q3VG12dEFlQUU4TFRXZWpRUjVRSm9WcERiNFhBc3NXMjdMVFAvRmtDcUlEY0I0QlR0UWdpUmtnUzVoUkJDQ0NHRUVDM3V1UDREcmwrKzVOTkxNekl5M1ZtdFc3ZjBjb1Jva2wwN2QyTHJsbTkzSHovZ2hCdGJlaTBITTJiK2cyRVk5ekJ6UEFPWmlGd0FER2F1SmlJSGdMUzY1NWw1QjRBT0FEQjI3TmpESTVISUFnQzV6S3lJeU1ITWR6THpxMXUzYnRWMTVvc0FhRFNEVzJ0OU5ZQThwZFIzUkxTRG1YZG9yVUZFWnpIejAwUzBBTUJNSXRvQ1lLdFNha2ZpOWJtNXVWK3VXTEVpQzBCMWVYbDVQTWh0V2RibnpGd1dDQVFtQUlCcG1oRWlHaDRJQkY2TjlSazJiSmdqSnljblhqN1c1L1AxQVhBM2dOMUU5RUJhV3RwMFp2NE9nTTNNMmpUTkt3RjRvNEh5NVpabEdjek1vVkNJSEE2SGpZVFlqdGZyZFFPNGxJaitVVlJVcEFzS0Nqcll0bDNLekFwQWE2WFU1b1RYK0FobW5nN2dEeWxlbjZCaEdBQlFrK0xsczRtSW9tTkVtTG5CbllNdHk1b1pEV1FuRDJEYklDSmk1dXRNMHl4TVdKTUR0UUgwZC8xKy83Q0d4aFZDaUxva3lDMkVPR2dVRmhZNnAwNmQydUFiSkNHRUVFSWMybzd0UCtDSTVaOHUzcGpUb1dPcjloMDdTcVJiSE5TKzNieDUxOVl0Mys0NnJ2K0FyaTI5bHArQk1EUGJnVUNnVmF6Qk5NM0pSSFJzSUJBNHc3S3Nxd0Q4SXhBSXRFazQvd0NBeTJQSDA2Wk4yMjZhNWkzTXZCVkFPaEc5U1VSVEE0SEE1c0xDd3N5dVhic21scGpxREFCZXIvZllXSU5oR0h2OGZuOUZZV0doYzhlT0hXa3VsK3VtMWF0WEozMDUwYk5uejM1YTY3T1VVbyt2WDcvKy9jUnpmZnIwb2NMQ3dzeFFLS1Q5Zm45TnRCVEluckZqeDNiM2VyMVpzWDdNN0NLaTlvbHpFMUgzeE9PYW1wcTE1ZVhsMVFCZ1dkYVJ6UHdHTTIvUldwOE9vRklwVlFIZzFiUzB0SUpnTUhnSkVkM096UC91MGFQSDlVVkZSZHF5clA4Q2FPVnl1WDRiQ29XU0F2eUdZVnpKekR0YXQyNzlpR1ZaSFVPaFVIVlpXVms3eTdKR012TjlnVUNnZDNUZWRHYmVEZUROSnZ6NW9hQ2dvSDhrRWpsSktWWEZ6RjJaZVZQMGZobEFCOU0weHdCSVYwcnRLUzR1ZmpiaDlYQUFxSWhFSXVjMFpSNmxsSk9JbkU2bk05aVUva0lJRVNOQmJpRU9rR2lOdGF5OTk2emxjcmtxNndaOHg0d1owOW93REovRDRaZ3pmZnIwZFFCZ211YUZBTklEZ2NCL21yc215N0pPWithemxWS1BGeGNYZjlYYzYvZGh2Z29BVS8xKy83MHB6aFVFZzhFSlk4YU1HVHhqeG95dmYrcTFDQ0dFRU9MZ2RPeUFFem92WGJMNDRkMjdkNTNiS2l1cmEwWm1abVpHUmlhY1RtZExMMDM4d29YRFlWUlhWNkc2cXFwcXorNWRHNnVyYWw0NmJzQ0FtMXQ2WFQ4SDBjenF1dEtadWJxeDY0Z282YnBBSVBBU0FIaTkzdE1TMjRQQjROR0dZWHdTSFU5SHM0RmRTcW1GQ1hQTkJYQkJLQlQ2amR2dG5oc0toWkNibTVzMG45WTZ0dDc1ZGMrRlF2RnFLTGNCK0Vmc3dMYnR5VXFwOC9CRHhuTW1NMStwbENxSTNvUEJ6Sk9VVWpZQVJVUVpyVnExT2hIQUlnRHcrLzFyVE5PODFiYnROOHZLeXJZQWdHbWFJNVJTWCs3WXNjUGhkcnVmWXVaeGdVRGdzWVRsL0JuQW1HQXdlRVFnRUZnYmF4dzFhbFE3WnI2ZGlQSW5UNTRjTkUzek9zTXd2SVdGaFQxcmFtcVVVaXIrZW1xdFQxQktPU0tSeVB6RSs3UXNxd0RBZUFBR0FDaWw1cHFtQ2R1MmIxSksvVEg2WjlrTHdLYUV5N29SMGJVQWxOWjZPWUJuRTg2RkFJUm16Smp4dGMvbk95TTZycTJVU2xtS1JHdGRWVkpTSXFWL2hCRE5Ka0Z1SVE2UVZxMWFuY3pNNysrOVo2MVFLT1FEVUpyWXBwUnFvNVNhYk52MmVnRHJBSUNJcmdDUUErQS9BR0NhNW13aXF2c3A4SE8vMzM5RDNUbVkrV1FpK210TlRjMmtadDRPaGcwYjVzak56VzFWdHowcks2dDY4dVRKRFgzcm5zUE1HYWxPRU5HbnpOemU2WFNXRlJVVm5ibCsvZnB6QWN3RUVBWVFKcUo2YjRLWStWK0JRT0NPNXE1ZENDR0VFQWUzNC91ZjhLZWxpeGI5cDNMM251SEtvVTVqamY3TVdtcWtpeFpGcEhhU3doS3Q5YnRNeGtzREJneVFRRndUUlV0YTFHMXJCMkJMNml0cUpRYkhQUjVQUmtaR3h1R0dZWVMwcnYzN2dKbmJqaGt6eHFHMUpzTXdvTFVlWEZwYXV0em44K1VwcFo2TVpZNmJwdmxjckx3R2dQbTJiWGZJeU1nSTd0aXh3MDZjeisxMkh3M2dJd0JuVlZaV0xrZzg1M0s1bE12bFNpT2lwUElkMFhJckwvdjkvaEZBZytWS0xnNEVBcTlhbGpVQXdHS3RkZUxuSlE0RUFqTk0wenpmc3F6bkFOUXdzNjIxUm1abVpxelBmYVpwL2oxaFRpY1JyZlQ3L2JmRTJyeGVyOXN3akdjQnZPWnl1VjR0S0Nqb3FiVytocGtuVEowNk5XeWFwak94ckloU2FqQ0FMOHJLeXI1SnZKOUlKUEtPWVJqWE0zTjdwZFFUQVA3T3pGdExTa3BlUlBRenAyVlp6MFF6dEdNKzl2djk5VXFTUk5rQWRIVE9CNWo1aU9pWEYzVTN4VHdjUUpaUzZuTUFSemN3bGhCQ05FaUMzRUljSUxadFI1UlNZT2FidGRadk45VFA0WENjeU14VDZtWTc1T2ZuNXdCb0YzMXo2TFlzcTJQMGxBRkFlNzNlSHFXbHBlc0JuTUhNcnhEUmk5SHpOd0FZMk1CMG5RQnNTa3RMMjJOWlZxTzdyVlZXVmpvT08rd3dJN1lEZUc1dTdsa0FYcW5iYjlldVhUY0RlTENCWWNKMXN6Rmlpb3VMRjVtbU9RMUE0ZnIxNjAwaW1ndkFFMzBqRnRheHRJb29JdnBQZEJNWElZUVFRaHlDamg4NGNBR0FCWHZ0S01RdkdmUGJBQTc2dXNWYWEvNGh4aHgzTkRPWHB1cWZTa1pHeHFsS3FYbk1qTmhZUkxROCtwVEhxTDFkSDl2NDBlLzMxeUNhZFcyYTVtUUFReEw2cEVmSG5weVptYm1uemoxWXhjWEZ5NXU2M3VhS1JDTHZPaHlPUVFCcWlNaU9yc2NBc0lhSUppQTVPN3Jlb3kxS3FRRUF6bVRtU0NnVUdoMXRYclpodzRhSEFJQ0kwbEFiY0VaMDdETUJyUFI2dmNjNkhBNWRYRno4R1FCRU45ZGNFeXV2b3JYK29MUzBkSC91VzhjK0EvcjkvaE5qamFacGpnV3dzSFhyMW10Mjc5NTlLNEJiQWN5Sy9sc0lJWnBOZ3R4Q0hDQ3hOeXBFdExhMHRQU1RodnBabHRVcTJpOHBHS3kxL2dzUlhSYzlGMGpZd1R1ZGlFZ3B0UmExajc5Rm1IbVozKzkvQmdCTTA3d0V0ZCtLcDFwVEY5UUd1aHQ5VEJBQTNHNDNRcUhRaHdCT0FXcXpLb2dJekh3MkVhMW1ab09JMXFBMjh6cmxUdGpNcklrb0ZxeXUxMGRyL1EvRE1DZ3RMYTBzV3FwbFprUHJzU3dyeE15aGhzNExJWVFRUWdoeHFHT2lUd0dZTjl4d1ZlNmtTVk1xV25vOVRXVloxcEVBK2lxbDNtdnFOZG5aMmU5V1ZWVzEzYlZyVjhqdGRzOENjQ2FBUGc2SFkxY29GT3FrbE5yYkVQVVFVVmZVSnRROG1IRDhFRE9YTWZQbnNUWWllc2d3akpUeEV5TEtZT2J6VE5QY0F3RE1uQWxndkdtYXQwYlBHd0JlTkUzVGptNllDUUR4QktPaW9pSlZWRlNrWjh5WXNRdkFpc1N4bzAvUFFtdjlYVWxKU2NvLzM5ajFnVURnZmRNMHh4SFJKOHpjbm9pZVorYjgrZlBueHo1WFpqTnoyNktpSWdVQUZSVVZnNWc1MnpDTWM3WFdxd0FjMTlocjVmUDUyaXFsTG1EbUlETjNRM0s1a2c2V1pZMUdiWW1ZZDJLbE5hTVVha3VXeEJVVUZHUnByYTlnNXNtN2QrLytGc0JtMjdaL1YxcGEydVQvSG9RUW9pNEpjZ3R4Z0RCek9FWDJRb08wMWtsQjdoNDlldng1MWFwVi8waExTOXVxdGI2Z3BLVGtkYUQyMFR0bWJ0T2pSNCt6b2wzdGVvUFZmeFFzdHFiZVJQU0NiZHQzTnJZV3d6REl0dTAwSk95c3JaU0tNRE8wMXB0S1Mwc3JZbS9BaUNoaW11WlNBRWRIQSs0Nk5qOFJ1UUdNdHl4clBETy9IUWdFZmhkOWpPNEZyZldFa3BLUzV3QVVwbHhFQ3FsS21BZ2hoQkJDQ1BGTFlTczl5V0dUNWJDcEdNQVpMYjJlWnJpRm1WZm41dWErMjlRTG9pVVJneDZQcHhXQVh3RUFNdytQUkNMdG1QbnBmVmxFOUtuUmtGSnFXL1E0Q3dDSWFDY1JKYlVoOWVjc0JJUEJBcVZVMGxPeERvZmplUUN6STVHSVA5VTFvVkFvWHFhbG9xTGlCZE0wenllaVVDemJ2QzZsMUw5TTA2eFhZcEtJSE92WHJ6Y1F6ZXdPQkFLUEZSWVdaZ2FEd2VuTWZGY2dFUGhmd3IzbUVGR1hpb3FLQy8xKy8weEVOK2UwTE9zVkFHdFN6UnVkZTZSbFdZOHo4M1hNL0FBUjdXSG10a2dPY3ZkaTVna0FuSkZJNUkrSWx0YU1xbGQ3ZmZyMDZiczlIczlRdDlzOUZZQ3B0YjVSQXR4Q2lQMGxRVzRoRHBCb3NMZkpETU5JNmw5VVZLUkhqYXA5Q2s4cE5jaXlMRWQwM0E0QWd0SGR2V09PdEN6cm5NVHpEVXpUaTVuTDkvSHhzNVJ2OHFJWjN0ZHFyVE5pdGRZUzduMG1nT2VWVXM4QzJBblViaXdDb0w5aEdHNEE4UGw4ZzRub2d3Ym1mRFVRQ0F6Zmg3VWVOQmgwZU5PLzZoQkNDQ0dFRUtKaGt5Wk5xYmp4Mm5FM0tFTHhUZGYrOFVYYlNNdWZOR25TOXkyOXJzWllsdlU3Wmk0QWNGSHNNNHpXT3FLVXlyWXM2eXF0OVRZa0pOZlU1WGE3cjJCbVJ6U0JhQmN6LzBNcDlTRlFtM1dkbDVkWFEwUWRtSm55OHZKNlI5dmR6RnhaZDZ4bzBzd2dBUDdvY2F3TXlPMklmb2FLbHZtQWJkdEpBV2l2MTN1YVlSZ1IyN2FUa3BPVVV1Y1EwV0JtZmw4cDFSRjFFSkhLeU1nNHlySXM4dnY5ODVSU2YySG11NWs1ckxWdU5JbEhLVFVPd0ZpdDlZbUdZUkF6dXhMM1l5b3NMSFFHZzhFeUl0cVNtNXY3VDQvSFl3RElLQzh2M3dQZ0tBQkJacDdnOFhobWw1ZVgyeDZQSjRPWnoxQktUWTJOa1plWDE5c3dqS0VBTG8wMmpXSG1rZzBiTml5WlAzOStPeUJsVGU0UEFvRkF5cHJjMGRyckd5ekxtc2pNTjZMMnlWOEFRS3owREJHVm1xWlo5OUtpUUNEd1FHT3ZoeEJDSkpJZ3R4QUhTRU83Unpla3NUYzR6T3dqb2hFQVFFUkhNdlBpaEhPTTJrZjMrcVk2SDVPWGwzY0VFYlhXV24vUm5IVWxybytJb0pRNnliS3NkdEY2Y1dCbUhRZ0U1cWU2eGpUTk1JQjF4Y1hGcjhYYVFxRlEwT1Z5Z1ptREFPQndPSUphYTBOcmZWN2kyaHdPeDJRa3ZDSDYyU0krb3JaU2l4QkNDQ0dFRVB2dm9jbi85dDk4N1IvYkVGRGswS0VkTjEzN3g1bFVXOGJreDZYMTJ3LzhhMHJLOS9sTjVmUDV6Z0R3UElCcGdVQWd2citQMCttY0Y0bEVWaFBSUDZMbFBaNUFpcWRSQ3dzTHM0UEI0SjlSbXp4ekNSRzlBbUFSZ0dNQWdJaG1HNGFCNkNhVHlqQ016d0dBbVJXQUYxSXN5Y25NSHhMUjdkSGpuZ0JtTVBPZFJMUTBldTN4UlBSNDNYSWxobUU4eGN5SEdZYVJtSUdkSG4xNmRTY0FuMUxLRjExWDIyZzJjeFVSRVRPN21Qa0xBUE9tVDUrK0NqOThRR2owTTZObFdWc0FjQ3hKS1ZhcUJBQThIbzhyRkFyTkphSXptZm1UaW9xS0ZabVptVDBCWEFXZ0dNQkp6SHdYZ0pzeU16TUxBVHptZHJ1SEErQlFLUFJXd24xNUFWeE5SQzhEZ05iNjkvdFprN3N6TTMra3RYN1lNSXpwUkZRVENvVTRPdGN3SWlwbDVvRzJiVmNCZ05QcGZKeVp6N0p0ZThaK3pBa0F1UG02Y1R2MmQ0em00eTRIZms0aEJDQkJiaUVPR0tWVTdMM1AwNlpwcHN5Q2pqS0F4a3R4TVBOMWdVQWdYcTRFUUp2RXFRQTg3dmY3SnpSd1ByYWVvNkwvTGpWTk0rVmpkSFVSMFJXeFd0OEo2M3MwVlphNlpWbEhBZWpvOS9zYmZTUHNjcm1TN2pNY0R0dUdZWUNadjRwdWVvTG9mZFRMdlBpNXVlVzZjZWN3MEs2bDF5R0VFRUlJSVE0dEQweCtiTklOTjF3MTA5QjBBMEFqQUl6NDBTZFI2aTRBK3hYa3RtMzdmMFIwMzRZTkcvNlIyRDV0MnJRTmlDYnB4SmltV1MrTE54Z01Qa3hFYVZycjZVUjBDUUJVVkZTYzNxTkhqK09aZWFMV2VrQnBhZWx5bjgrWHA1UjZNaEFJcEVmSGVvNklYSFhIWStacUlocUM2RjVBc1F4eElwcUlhSUpOTkdQOFd5SktLdnJ0OS91N0pSNFhGQlIwc20zN0hRQ3JYQzdYaU9nZVE0aldxdlliaGpGayt2VHBTMUs5THBabG5RMWdMb0R3WHZZZGNnRndXcFpWeWN5Tzlldlg3d0tRQXdEbDVlVWh5N0lNWm40cldwZDdDUkd0dFcxN21jL25Hd3lncTIzYjVZWmg3QUp3ajJWWkx6THpIUUNlamRZREJ3Q0V3K0ZKTHBmcllkdTJ1eGlHRVUrdkhqMTY5R0dHWVlRTXc3QlIrNWt6a2ZKNFBCa0FES2ZUNlh6cXFhZDJBSURYNjNVemN4Y2lXbGRhV3JvRndKYkVpeXpMMmdZQTFkWFZtOHJMeS9kY2UrMjFhYnQzN3g0QVlGWlpXZGszamJ3T1RWWHZjL0JQalVtMVBkQnpDaUZxU1pCYmlBTWtFb2x3TkhoN3Q5YTZ3ZHB6aG1HY0FPQ1J4aks1bFZKekxNdUtCWmFkelB4V3dtbWpLZXRKVDA5ZlZGMWQzZWptSW5YV1ZLSzEzaEJyczIyYkRjT0ExbnB3YVducDhtaE43c1JIei80SjRCVExzdnI2L2Y1bVB6S3BsSHJSTk0zRU1pdGRBY3hyN2pnSGkxdHVHRGVBYlg2R0NVc0pkSHhMcjBjSUlZUVFRaHhhb2h0UDNoRDk1NkFVRGFaTzJKZHJMY3NhQ1NDZm1XOW01dDJ4OXZuejUwZDY5T2hSQStCdEFDa1RZNGlvakptVGd0ejUrZmxkbWZsMnBWUklhNjBCUUNuVmw1bm5NM00rRVgwRUFKRkloQndPUnhvUnBTVm1UdGNaSzBkci9TWVI5V0xtVDRQQllMN1g2NTBIb0MwelR3VndlME1CN3FpRkFBWnJyWU5FZENxQXc3WFdzK3AyaXBVck1RempWMXJyZWtGN3Y5OC9MUGF6eitmckhDMUZFZ1p3RTRBM3lzcksxbmc4bnZXWm1aa1dNMzlBUkYyMDFwN0VNUklDMVBHTVpNdXkwZ0ZzcnpQZDh3cTVYZjRBQUNBQVNVUkJWTEVmaU9nTXQ5dGRCUURNdkJGQWwyajc0R2hXL1dlTjNIdGN0TzU2RjQvSDQyNUsvNzE1NEpGL0g5QkhhRysrYmh3VGMyTi96a0tJbjVBRXVZVTRRQXpEWUFBZ29wV05iYW9ScTdXOUYyTUF2QXNBelB3RWdJellpV2pOdUNHV1pjWGUzUFptNW0xMUI1ZzZkZXBPUk90aTc0M1A1enRLS1FXdGRYeEhiNGZEWVRTd0x3b0F3TGJ0cXh3T3h4cG12aGZBdUtiTWs0aUlIdFphZjVsd2ZHdHp4emdZM0hSTjRWRlFqck5aWXhJRG40SHhHZ2dTNUJiaUVKYVhsNGZkdTJzL2U1OTMzbm00OHNvcjQrZEdqUnFGcXFxcXBQNkRCZzNDK1BIajY0MWoyelpHang2Tm1wcmtzcVNEQncvR1gvLzYxNTlnNVVJSUljUlBJNVlGN2ZWNlQydkdOWjJSVU9mUDVYSzlFUXFGNWxSVlZVMU9UMDhmbk5pM3VMajRNd0RENm80UkU5MW9NWW5XK2w5RU5DUmFVenNXdUhaRTUzNHlsbEh0Y0RpSW1WMjJiYnMyYmRyVURTaytReFVYRjIvTnk4c2JycFE2aFloT0pxSXJETU40RExYN0dHMEg4S0hINHpIS3k4dFRQdEViVFFyNkdBQk0wN3lhaUh3QVhpc3RMZjBrc1Yrc1hFbXFnSGswME80am9rSE1mRElSOVdEbXRRQ21BdkF3ODI4QW9MeTgzTFlzNng0QUx3S1lWMUpTc3JxaDF5MWhmVUdmejNkeXRMU2tCbkJmblM0TEFSU2lOdUVxbm5SRlJPY3dzMjBZeHNLOXpaR0FvelhFaFJDaVdTVElMY1FCWXRzMkdVYVRrcXdCQUVxcHBHK2RMY3M2QlVBNkFHaXRzNW01SFFBWWhwRUdvRlYrZnY3SmUvYnNXUXdnalpsN1IydkJnWms3QTBnS2NqZjJCaXRSTEZOQktkVVpRTGgzNzk3ZkpweE9lVE94TjdCbFpXWGZXSmIxQ0lEc3BzNlh5TGJ0ZHhKcnY1bW1hVFhuK3FhNiticHh6YXFWdm84MHdBOWt0ZDMyMXozYmMyN2ZlM2NoeEMvSmloVXJvTFdHVXNsUC9uN3h4UmYxQXR4Q0NDSEV6MUUwbTlkUVNyM2FqTXRjQURiR0RxSkpPc01Cc05mcjNkdDhpcGtiemVJTkJBSVgxVzN6ZXIzSEdvYXh6TGJ0a1kwbEpxVlNWbGEycHJDd2NHc29GQW95Y3gvVWJsejVCR3JyaGIvcGRydjNXSmIxR2hHOXVHZlBubGNhQ3VTbXBhVmRFd3dHVDFGSzNZZmF2WmJpbUxrYkd0aW55T2wwVmdhRHdSc0FMQ1dpK3dDOENzQWdvZ1VBbmd3RUFtOEJRSDUrL2tYTTdBY3duNW1IV3BZMUxTc3JhMXcwaTdvaFhGSlM4bEhzd0RUTlhVajRQTWpNbFlGQVlGbmlCY09HRFhNQUdBMWc0ZlRwMDNjanRVd0FTRTlQUHhDZnlZUVFoemdKY2d0eGdFUXpBSnJjUDhXYnNoZVoyUWJ3cFZMcWpqcjkwcG41djYxYXRSckN6R0RtbXdLQndNdEEvWnJjbG1YbEFsaHZtbWFFaUJJM1NhbkxXVkZSNGJJc3F3Y3pkd0h3ZGVLamViWnRLNlVVRE1ONHpiS3N4RGRhOFRjN2ZyLy90aWJmY0ZUZFduZDF6djBVajV2ZDlST01HY1c3b1BsVEk2VC85OC9hTitXNCticG1KN1VMSVE1eDFkWFZXTE5tRGZyMDZaUFV2bXpac2dhdUVFSUlJWDVlbU5rQndBNEVBcTJhZWsyMEp2ZGxkWWNDQUNKeUp2NDdCWU9JVXNZN1BCNlBLejA5dlUvMHMxQTQ5c1J0ZEoyZG91TjJqSDV1aW90RUlnNm4wK2xTU20yZU5tM2Fkby9INDNLNzNROEQ2TVRNbVVUVVBSZ005Z2J3RFJHVmFhMExTa3BLTmdLMTlheWRUdWNGUkZUQXpNOWtabVpXZXIzZVlYVXp0UUZnNnRTcFlkTTBSMVpWVmNVVGpFelR2QitBUlVUdEFMeVc2cjZtVHAxYUJhQmI3RFVxS0Nqb2E5djJld0NXVjFaV1hsTlFVTkRmdHUzeHpId2hNOThWQ0FUdTlmbDh2d0h3NHU3ZHUzOWpXVmFSMysvM0R4czJ6Tkc5ZS9meEFHSjdPRldubU02SjVJMUI2LzA1ZE92V2JTQnFQNGNXMVQyWG41OS9HVE9QQUhBS2dKclMwdEtxdW4yRUVLSzVKTWd0eEFFU2lVVFUvbVJ5Ky8zK0l3REFzcXkvYUsyZkxDa3ArYzZ5ckRaRWRMbmY3NThDQUQ2Zjd4cWxGR3piYm5BMzljckt5bTF1dDl1bmxBclp0aDFTU3FVTWNtdXRpWWpTYk52ZXFwVHFSa1JmSnA0M0RNT0lCdFQvR1QybkFEemYwSnZKWmtnSEFLWFVSNlpwSnI1eFNtZm01bVIrTk1rRGoveTczcHN1SVlUWUgzLzg0eDhSRHRkKzk5ZTVjK2NtWGJOMDZWSUpjZ3NoaERpVTFhc2Z2VC9YS2FXWW1kZmF0cDN5c3djUlphQjJNMFJYZVhsNTBrYU9hV2xwM1F6RFdBSWdGQzFKd2duWEFjQk9wZFNUZGNkME9CeUttVjFhNitzQlBGNWVYaDR5VGZOREFHT0lhSTNXZWpZUkxRZ0VBb3NTeHdUaWRhNUxBSlQ0Zkw0K0FJNVBGZUNPQ1FRQ2ErdmM3OU5hNjUwQVBzbkt5bnFyZ2N1UU9PLzA2ZE5YK1h5K3dyUzB0TmVJcUlQV2VnNFJmV3JiOXNEWUU3TWxKU1d2RnhRVUROSmFCd0RrQXJVMXppM0w2czdNRnpEejA0RkFZRjNkU1lnb2c1a3JFNDdUNnZZcEtTbjVhT3pZc2QxMzdkcFZMMGpPek91WWVUaUFDZ0IvUVozWFN3Z2g5b1VFdVlVNFFBekRpQVd0aXkzTG10SlFQMloyRVJHWXVWNUUzTEtzUHpEekJLWFVad0JtMjdaOXJHRVlqMWlXMVNZM04vZStpb3FLS3dCOFBHUEdqSzhiR2ovNldGeHBjOVp1bW1aUEFDc1QyMktaM0Zyck4wdExTNWQ3UEI3RDdYWnZBTEJmejlhbnA2Y3ZiMmhEVE1Nd3BEYWJFT0tnZCtxcHB6YXAzK0dISDQ3dDIydjNjRnE2ZENrdXVlU1MrTGxJSklLVkszLzRhN2R0MjdiNDdydnZmdHlGQ2lHRUVBZElPQnllNG5RNi85T2Nhd0tCd00wQWJrNTF6dS8zendmUXU2RnIvWDcvdndIOE85VzVzckt5TldpZzlHSnpCUUtCRXRRR3I1c3NXZ043cjNXd0V4VVhGeThDc0tnNTEwVG5lakg2WTFWaFllR1IwV3p2Sk5PblQxL2w4WGhPM2JwMWF6ekpxckt5OGhvQVl4dXBJWDV1N09kQUlIQkZRL05QbXphdDdtYVZzZXMvQnBEVnhOc1FRb2dta1NDM0VBY0lFVG1qbWMrUFJPdWlOZVI0QVArTVB0SVhsNStmLzZ2b3RUZjYvZjdaQUZCYVd2cWVhWnEzRWRFZEZSVVZhUUQ2bzNaVHlzUjVtMVVtQmFpdG45YW5UeDkzVFUyTlF5azFrSm1QQi9CU1loK2xWRFV6cnpVTUl3alVibUNDNkxmL3FYaTlYamRxMzhna0xTYjJ1cUEyRXp6Mm1OM3llZ01rS0NvcVV1dlhyM2NUa1h6akw0UTQ2RFMyOFdTaWZ2MzY0ZDEzM3dVQXJGeTVFcEZJQkE1SDdWLzlYM3p4QlVLaDJzU3o3T3hzZE83Y3VkRWdkMlZsSldiUG5vMlBQdm9JbXpadFFrMU5EWnhPSjNKeWN0Q3ZYejk0UEI2MGI5OCs2WnFYWG5vSjA2Wk5Bd0RrNXViaS8vN3YvN0JzMlRMTW5Ea1RxMWF0UWpBWVJKY3VYZkRiMy80VzU1eHpEbEk5amJScDB5Yk1uRGtUeTVjdng5YXRXeEdKUkpDZW5vNk9IVHRpOE9EQnVQamlpNUdlbnA1eXpZc1dMY0xNbVRPeFpzMGEyTGFON3QyNzQ0SUxMc0RwcDUrT2E2NjVCbDk5OVJVQXdMSXNYSHp4eFVuWFZsVlZZZGFzV2ZqZ2d3K3dlZk5tR0lhQlRwMDZZY2lRSWJqZ2dnc2FuRk1JSVVUTGlHWXk3MmpwZGZ5U3BRcHd4OVFOWnN2R2owS0lueU1KY2d0eGdNUXlzNGxvc2QvdmI3RHNobVZaTmRGKzhmOC9vMEhkdXdIOEp4QUlURTdzMzZOSGo0YzNiTml3alprZlorWUZnVURnNmVncE1rM1REK0FjQUM4MFo2MWR1M1pOQzRWQ255dWxPa2JYVWtGRS9zUStlOHVlU0xpZk5zejhIb0R1Uk9RQzhML0U4MFNVRlEzKzEzdkVMUlhUTlArOWZ2MzZFNG1vRlRQTEcyVWh4TTlXMTY1ZGtaV1ZoZDI3ZHlNVUNtSFZxbFhvMTY4ZmdPUlNKZjM2OWNPZVBRMS8xdHkrZlR0dXUrMDJiTjY4T2FrOUZBcGg0OGFOMkxoeEk5NTU1eDNjYzg4OTZOMjc0YisybjMvK2VaU1VKQ2VqclZ1M0RsT25Uc1dxVmF0dzQ0MDNKcDFidG13WjdyNzc3bmd3UHFhcXFncnIxcTNEdW5YcjhPNjc3K0wrKysrSDIrMU82bE5XVm9ieTh2S2t0bFdyVnNYL2FjekdqUnR4NTUxM1l1dldyVW50YTlldXhkcTFhL0hmLy80WGQ5MTFGenAxNnRUb09FSUlJWVFRUW9oRGh3UzVoVGhBRWpLV215UXhrN3VvcUVnWEZSV2R0V0xGaW5yL3p4WVZGZW14WThmT2prUWlKelB6UGZnaFU1cUphRDB6UDh2TTQ1dXoxdExTMGtyTHNxNW01ZzVLcWM5YXRXcTFjQys3YlRmSTcvZC9iMW5XUHdGMEF2Qm05TkcwdUVnazBrb3BsYktPV3dQY0FFNWs1dmVjVHVleis3SW1JY1FCUUdnRlJwdWJyMzdtaHBaZXlzR0tpSERNTWNmZ3d3OC9CRkFiTkc0b3lCM3JrOHFVS1ZPU0F0dzVPVGxvM2JvMXRtelpFczhvcjZtcHdmVHAwM0h2dmZlbUhPUHJyNytPQjdpN2R1MktZRENJTFZ1MnhNKy8vZmJiR0Q1OGVMeHVlQ2dVd2tNUFBaUVU0TzdXclJ1VVV0aTBhVk84ZmVQR2paZzFheFpHang0ZDcvZisrKy9YQzNCMzd0d1pTaWw4OWRWWG1EMTdkcXdtYWozVjFkVzQrKzY3a3dMY09UazVjRHFkMkxScEV3Qmd5NVl0bURCaEFpWk5tZ1NYYTE5THdQN2c1L2JmTUJQM0poQTBVNU0zZHhOQ0NDR0VFT0xuVG9MY1Fod2d4Y1hGSHdCSS9hazlRVFJEdWw2L29xSWlEU0JVLzRwNHJiTnhLY2JhNTAwVi9YNS9zN0svOXpKV2d6WEFTMHBLbHFJSnIwdE1KQkw1SzRCclo4eVlzZXZIV0pzUTRxZkJqRjVFYUFORFA5elNhem1ZSlFhd2x5NWRpc3N2dnh5UlNBU2ZmLzU1eWo1MTdkeTVFNHNYTDQ0Zmp4a3pCcGRlZWltQTJycmVFeWRPeENlZjFPNXI5Y1VYWHpTNGprZ2tncXlzTFB6dGIzK0xCN0pMUzB2eDNIUFB4ZnNrYm83NTZhZWZZc2VPMm9kcGxGSzQrKzY3Y2R4eHg4WFhkTU1OTjhUcmpkZWQ5K21ubjQ3LzdIQTRjUHZ0dCtQRUUwOEVBS3hZc1FKLy8vdmZVVjFkYjQ4cUFNRHMyYk9UQXZyWFgzODl6anp6VEFEQWtpVkxjUGZkZHlNU2lXRGp4bzJZTjI4ZXpqLy8vQWJ2dWNsK1p2OE54MzZoS3RCZW43WVNRZ2doaEJEaVVDRkJiaUhFejBwam0yb0tJUTRxYTVuUmhyVDZWMHN2cEJrT2VEQXpscmtOMUpickNJVkNTZlc0M1c0M3VuZnYzdUQxMmRuWmVPYVpaL0QxMTEram9xSWlhZE5MaDhPQmswNDZLUjdrRG9WQ0NBYURTRXRML2VCTVhsNWVQSWdOQUwvLy9lK1RndHl4b0RVQURCNDhHTTgrK3l3cUtpcXdjK2ZPZUlBN3RxYkVldU83ZHYzd25lVEdqUnZqdGJZQllQanc0ZkVBZCt6MUdEVnFGS1pQbjU1eWpmUG56NC8vZk5KSko4VUQzQURRdjM5L25IMzIyWGpsbFZjQTFHYWYveWhCYmx2OWFmOEhPWEJZY1c4aXZsb0RhMXA2TFVJSUlZUVFRaHdvRXVRV1FnZ2h4SStPZ0QwQTlqenc2T1dUV25vdFRmWHIzejUvd0lQY1BYdjJSRVpHQnFxcnF4R0pSTEJ5NVVxc1hMa3lmdjdvbzQrR1VxclJNUXpEUVBmdTNkRzllM2ZZdG8xMTY5WmgxYXBWV0w1OE9SWXRXcFRVTnhLSk5CamtQdmJZWTVPT016TXo0WGE3VVZsWkNRQUloOE5KNTlQUzB0QzNiMThBdGVWUTFxNWRpODgvL3h4TGxpekI4dVUvN0I5czJ6L3NaYlZ1M2Jxa01VNDY2YVI2NnhneVpFaktJSGRsWlNVMmJ0d1lQODdPenE1WHZ6dXg5dmY2OWV1aHRkN3I2N2MzUDZmL2hnSGc1bXVlSGdiQzFZcFlOZzBUUWdnaGhCQy9HQkxrRmtJSUlZUm9JVW9wSEhYVVVmR1NJOHVXTGF0WHFxUXBGaXhZZ0huejVtSDU4dVVJQmh2ZVFxR3hnRzkyZG5hOU5wZkxGUTl5YTYyVHpvWERZYno2NnF0NDU1MTNzR2JObW5ybll4THJheWRtZFFOQTI3WnQ2L1Z2MTY1ZHluRysvLzc3cE9QWFgzOGRyNy8rZXNxK1FHM20rczZkTzNIWVlZYzEyRWNJSVlRUVFnaHhhSkFndHhCQ0NDRkVDK3JYcjE4OHlQMi8vLzB2cVp4SDNlenFWQjU5OUZIODk3Ly9qUjhycFpDYm00dCsvZm9oRW9sZzd0eTU4WE1OYmVnSTFKWTNxYXV4RFNCdnYvMzJwTXhzbDh1RnZuMzdvbCsvZmxpeFlrVjg4OHpFd0hyZERaaFRCY1liQ3RJM0ZFUnZUR01CZnlHRUVFSUlJY1NoUTRMY1FnZ2hoQkF0S0RGYk96Rm9uSmFXaGw2OWVqVjY3ZEtsUzVNQzNCZGVlQ0V1dSt3eXRHclZDZ0NTemdHTlozSTN4d3N2dkJCZnE4UGh3TGh4NHpCMDZOQjRvUHpCQngrTTkwME1sTGR1M1RwcG5NMmJONk56NTg1SmJkOTg4MDNLT2V0ZTYvVjZjY2tsbCt6N1RRZ2hoQkJDQ0NFT0dUL09KeDBoaEJCQ0NMRlArdlRwQTZmVFdhLzlxS09PZ21FWWpWNzc2YWVmeG45MnVWekl6OCtQQjdnQllPdldyVC9lUWh1WTk3ampqc052ZnZPYnBFendiZHUyeFg5T0RITDM3Tmt6YVp6MzNudXYzdGl2dnZwcXlqbXpzN09UU3BrazF2Mk9tVGR2SGw1NDRRWDg3My8vUzFxREVFSUlJWVFRNHRBbW1keENDQ0dFRUMzSTRYQ2dUNTgrV0xGaVJWSjdVK3B4UnlLUitNK2hVQWpyMXExRDc5NjlBUUFiTjI3RWE2KzlWcSsveStYYTd6VW56cnRod3daVVZWVWhNek1UUUcxOThNOCsreXhsM3k1ZHVxQnIxNjd4a2l4dnZ2a21ldmJzaVhQUFBSZEFiWUI3M3J4NURjNTcrdW1uNDhVWFh3UUFMRjY4R0hQbXpNRjU1NTBIQVBqcXE2OHdiZG8wVkZkWEF3QUdEUnFFOGVQSDcvZTlDaUdFRUVJY1lnZ0E3N1hYajhpeXJQUklKTktsckt4c1RXTDdzR0hESEYyN2R1MEVvTVl3akZCVHh3dUZRdVJ5dWRKY0xsZjExS2xUZHlhZXk4L1BQMXRyZlFFelAxSlNVcko2ZjlkdDIvYXhOVFUxbjVlWGwrL1hwdDQrbis4YUlqcUppQ2I2L2Y3UDkzNkZhQzRKY2dzaGhCQkN0TEJZSGV1NmJYdHo5TkZIWTlhc1dmSGpPKzY0QTBPR0RFRlZWUlUrK2VTVHBBQXpnS1JnOVA0NCt1aWo0K1ZLdG0vZmp1dXZ2eDc5Ky9mSHBrMmI2dDFIYk9QS21MeThQRXljT0RGKy9PU1RUOEx2OXdPb0RZZzNscjArY3VSSXZQSEdHL0VOTEI5Ly9IRzgrT0tMYU51MkxiNzQ0b3Y0L1NxbE1IcjA2UDIrVHlHRUVFS0lRNDFsV1U4eHN3ZEFDRUNUTnowaElnY3p6dzRFQXA1WVcwRkJRVi9idGx0cHJUT0lLQjFBRzhNdzJtcXQyeEZSQndEZEFCekp6SDBjRGtkMVhsN2V3TVJBZDI1dWJoY0E2d0dBbWUyRXVRd0FtcU1idXRROWRybGNCRUFGZzhIeEFDWWtybE5yZlJHQVFvZkQ4WkRINHpFY0RrZWp1NUFycFVJelpzeUk3NDQrZXZUb3cxd3VsK2x5dVlxcnE2c1BOd3pqNC9UMDlKUHk4L1Bkekh3K2dKcFVyeHN6Ync4RUFvK2ttc1ByOWZZZ29uOEFXRkZaV2ZsMVkrc1IrMDZDM0VJSUlZUVFMYXh1UUR1VzNiMDNKNTk4TXZyMzc0OGxTNVlBcU4wUThzMDMzNHlmejgzTlJVVkZSZno0eXkrL1RDcjVzYTh1dWVRU0xGaXdBTnUzYndjQWJObXlKU2tEdTJmUG52RWcrTmF0VzFGZFhZMk1qQXdBd0Ntbm5JSkxMcmtFenozM1hMeC9ZbkI2M0xoeG1EeDVjdnhjWWgzeDFxMWI0ODQ3NzhSZGQ5MFZEM1J2MmJJRlc3WnNTZXAveXkyMzdMV2V1UkJDQ0NIRUw5VGp6UHlLVWlvSUlGem4zTzhBak5OYVg2dVVTZ3JHTXJPTGlMWWt0bW10cndhUXA1VDZqb2gyTVBNT3JUV0k2Q3htZnBxSUZnQ1lHYjF1cTFKcVIrTDF1Ym01WDY1WXNTSUxRSFY1ZVhrOHlHMVoxdWZNWEJZSUJDWUFnR21hRVNJYUhnZ0U0blh0aGcwYjVzakp5VWtxdyt6eGVGd0FQQURtVHA4K2ZWMUJRVUZmcmZYZXNxWmZBM0JPN01Bd2pDd0FEMWRXVmo3bmREcXJvODAxV3VzMEFKbEVkRXYwTll5OVBzY1EwU2dBMTZjYTNPUHhaQmlHOFJ3QU4vOC9lM2NlSDFkWi9RLzhjNTU3WjVMTVVGWUxpRUFYYXkyTGlvb0M0aEpGQk5rckRramJtWHVUWWtDZ2dGSVU4WXZHQlRlS0lFV1FRSko3WjBKUlJ2WmRCU09yYkFKS0JSRnNLNHZzcFUyenpHVHVjMzUvWkthL2FacTBhYWtOYVQvdjEydGV6WDIyZSs3VHZQcUNreWZucW40Z21VeSs0UHYrS21OVXRVZFY2OS91eWZQTkhaUGNSRVJFUktOczJyUnBNTWJBMm9GREllOTczL3RHVkZiRUdJTnp6amtIMTF4ekRmNzg1ei9qbFZkZWdldTZlTTk3M29QOTk5OGZSeHh4Qkw3MXJXK3RURGpmYzg4OStNaEhQdksyNDkxMjIyMHhiOTQ4TEZpd0FJOCsraWlXTFZ1R3VybzZUSjQ4R1FjZGRCQSsvT0VQSTUxT3cxb0xheTBlZU9BQmZPNXpuMXM1UDUxT1k4cVVLYmp4eGh1eGFORWlpQWltVFp1RzQ0NDdEcnZzc3NzcVNlNmFtcHBWN2oxbHloUmNjc2tsdVBIR0cvSHd3dy9qbFZkZVFWOWZIN2JkZGx2c3VlZWVPT3Fvb3pCcDBxUzMvWXhFUkVSRW02SWdDRHFIYW05cWFvb1ZDb1dmaWNnZDJXejI0ald0MGRUVUZGdTZkR2xOUEI0LzQ1bG5udmxHZGQva3laUDNzTlord1JoejJhSkZpKzZyN3BzNmRhbzBOVFVsaXNXaURZS2dyN201MlFKWU1YdjI3QW5wZEhwY1pWdzVvYjU5T3AzZXM5SW1JaE9xci92NitwN0w1L085MWVzbms4a3ZBM2lYaVB5dXZFNVB1ZXU0N3U3dW13Yy9SeUtSdUZ0RVZsbWpVallsRm91dDhpdVJZUmplQitBK3ovTW1BTmh0eXkyM1BPMnR0OTdheWhoenY2cmVISWJoZkF4U1gxL3ZKaEtKSElESkFEN1kwOU96YUZDOHh3Qm9OY2FjMXQ3ZXpnVDMyOFFrTnhFUkVkRUcxTkhSTVd6ZlZWZGROV1I3YlczdHlsclRRL25oRDM4NGJGOHNGc05YdnZJVmZPVXJYeG15LzRJTExoaXkvWWdqanNBUlJ4d3g3TG9BME43ZVBtemZkdHR0aHpsejVnemJQOXp6UFBYVVU5aHV1KzJ3OTk1N1k3Lzk5bHV0Zi9ETE1yZlpadlhmTUIwM2JoeG16cHlKbVRObkRudC9JaUlpSWhxNVlyRjRob2hNVmRXdmptRHNBY2xrOHJaaXNZaUpFeWV1MGxjNXRLR3FuWVA3aXNXVlpiZS9EZUNubFlzb2l1WWJZdzdCUUNrUUFFaW82Z25HbUVaZ29GeUpxbDVvaklrQUdCR3AyMktMTFQ0SzRLK1ZOVktwbEFQZ3UrVjdMeW4vV1RtcDNqZFVUVzNQODJ4MW1aU1JVRlhmR0hOdlYxZlhyY2FZU1NMeWJEd2VQeGFENnB5blVxbDRJcEc0VWtTT1ZsVlBSRjVMSnBOYlZBM1pVVlhuaWNpMXFucUg3L3M3aWtqVTN0Nyt2M2x6L0dhQVNXNGlJaUlpMm1pKys5M3ZydndmbkhIanh1RUhQL2dCSmsrZURHQ2diTW4xMTErL3luaVdIU0VpSWlMNjMycG9hTmhkVlpzQm9GS1NwTEd4Y2FlMnRyYVhocG5TR1VYUkRuVjFkWVdsUzVldWtpUk9KcE83QVhnSXdCZTZ1N3NmcU82THgrTW1Iby9YaUVoZmRidXE5b3JJelVFUUhBVU1XNjVrZWhpR3QvdSt2eGVBeDZ5MWhlbzFFb2xFRTREM3IvY21sSWxJVEZYUjM5L3Zpa2prdWk0Y3g1Rkt0K000VTFSMU1ZQ0RSUVFBZnR2YjI3c0ZnTXFwY2N5ZVBYdmJVcWwwbTRoTUJYQXRnUE1CbElaSXFQZW82ajRBSGdHd3RhcStER0RLMjMyR3pSV1QzRVJFUkVTMDBleTExMTU0NktHSEFBQmRYVjA0NDR3enNQUE9PME5FOE9xcnI2SzM5Ly8veHVqZWUrKzlRV3FJRXhFUkVXME1DbXc5MmpHc3E4Ykd4bkhXMm10VXRVdEVhZ0RBOS8wdldXc0QzL2NQRFlMZ25zRnpnaURvUS9uVXRlZDU4d0dzL1BVOFZhMHRKMy9uSnhLSlZVNVBXMnY5OXZiMkp6ZjBNOHlhTldzS2dQTUEzSTZxK3RwVlduemZ2M0J3bzZxK0c4RGk2cllvaXVwRUpJckZZblhHbUtoY1l6eVJ5V1NtaThpdnJiWGJpY2kxVVJSOXdCaHpNSUN6alRGbmVwNTNuNGkwQjBFUXRMYTJ2cG5KWk9ZRGVDQU13K2RHOGd5KzcvOWFWZmRmNTRlbmxaamtKaUlpSXFLTjVxdGYvU29XTFZxMHNpeUp0UmIvK2M5L1ZodjM3bmUvR3llZGROTEdEbytJaUlob3ZRbGtoOUdPWVYzTW1UT25wcXVyNnhvQTI0aklOd0JrQWFDN3UvdjNpVVRpS1JHNXZhR2g0ZkQyOXZhN2hsdERSSFlCMEcrdFBiL3EraGVxMnFHcVQxZmFST1FYanVNTW1ZY1VrVHBWUGNUenZCVUFvS29KQU9kNG5uZFd1ZDhCY0ozbmVaR3FtbklTdmJZeTMzR2NJMFdrSUNJL1ZOWFZrdHlxZXBHSTNEdkVyUzhiM0ZCKythTUxBT2wwT21tTU9iWmNWZ1FpOHFNb2ltN0k1WExQZTU3M0hRQnY5UFQwN0pwTUpvOVRWUS9BNDFYcmRLVFQ2YjE5MzQ5VXRRREFEcmVINVJoclJHVGhtc2JRbWpISlRVUkVSRVFiemZiYmI0K0xMcm9JdDkxMkd4NTk5Rkc4OE1JTDZPN3VocW9pa1VoZ2wxMTJ3VDc3N0lPRERqb0lkWFYxb3gwdUVSRVIwY2dKZHB3NzUydW56NXQvNldxbmh0OXAwdWwwc3F1cjZ4cFYvWVF4NW9Bb2lzWVpZd0FBK1h4K3hlelpzNzlZS3BYdVZkV2JQYzg3UEF6RE80ZGFwMXozdW1pTWViMThQUTRBUkdTWmlLelNCbURJK3RlRlFxSFJHRk5iM2VhNjdqVUFiaXFWU3NGUWM0ckY0cXVWcjhNdy9FVTZuWDdRY1p3M2h4b3JJazhPOWNKTnovTzZoaG9QQUEwTkRlT3R0UmtSK1phcVBxaXFQNHpGWWtzQWJPLzdmZ2pnbzZxYXJhMnQxU0FJTGdkdytlQTFITWQ1MGxxN202cjIyVXF4OG1HNHJ2c1RWZjNnbXNiUW1qSEpUVVJFUkVRYlZTS1J3TkZISDQyamp6NTZ0RU1oSWlJaTJtQlVkUWxFdmpmM2xCTWZuM2Z4cjFkTHFyNVR6Snc1YzJmSGNXNEFNQTNBRWUzdDdROW1NcG5QVjQ5cGJXMTlzNkdoNFNCcjdmMEFic2hrTWdkbXM5a0hCcThsSWdwZ2J3QkIrVHBXN2pvYlFLSGNWZ01BVVJTdDhuTEdkRHI5U2NkeFNsRVVsYXJialRFSGk4akhWZlUrWTh5T1E5elQxTlhWVGZOOVg0SWcrQU1BemVWeTkvcStQMjM5ZG1SVnMyYk5tbUt0ZlViS1I4WkY1Q0FBWHlpVlNuRUFMd0dZRDJBNmdQZlcxZFVObTF1MTFtNm5xdHVMU05FWXM4WWt0NGdrd0R6dDI4TE5JeUlpSWlJaUlpSWllcHNVK0kyb0hneGovalIzenRjdUZPRDY4K1pmK3VmUmpxdWE1M25IQVBpVnFvcUlIQkNHNFYrR0c5dmUzdjU4SnBNNTFCaHpyNGpjNm5uZUo4TXdIRnhTSTZhcUQ0ckkyZVhyeVFDdVZOWHZpY2pmQUVCVlB5Z2lsdzB1VitJNHpnSlYzY1p4bktLcVZoTGd0U0tTQkxBTVFNWVlrd0VBRWRsT1ZYc0I5SWlJcUdwY1ZmOEY0QS9EeGQvZjMrL0dZakVBR0hmY2NjZXQ5cUlYRVhGVk5UYTR2YU9qNDlsTUpyT3Z0YlpMUlBZd3hrd0hzTE9xdHRUVTFGemQwdExTbjBxbG5HUXllVzZ4V056UjkvMkRneUI0ZVlnUXBqdU9NeDhETDVqc0hhSi9KVldGaUN4WjB4aGFNeWE1aVlpSWlJaUlpSWlJM2lZajBsY3k4WHJIRnB0RjVIUUZUcDk3NnYva0hTUGZuM2ZSSmMzck9pbVZTdFdKeUdtcXVzUmFtOHJsY292V05pZWJ6ZjdOODd6alJPUmJqdU9zOWlJVlZlMFZrZjBBWEYrK2RzdjFxMzhDb0I4QXlnZWlYeEVSVXowM0NJSmRxNjhiR3h0M2lxTG9iZ0Qvak1malI3VzB0UFFEZ08vN013QUVqdVBzMTliVzlzUkluN2VtcGlaWnJoS1NyYW1wR1hLTWlMdzZ1TTMzL2JNQUhLaXFlNHZJbHFyNk54RjVVbFdQS1JhTHgvdSt2eVVHWGpLNkxZQ3RWZld1ZERwZG44dmxWbGtyaXFKc2IyOXZrTS9uVjNrQlowTkR3L2dWSzFiMFZyZW4wK25kK3ZyNm5oL3BzOUhxbU9RbUlpSWlJaUlpSWlMYUFDNjg4TUszQUp4Kyt1bW5ON3VsdnIxZ1RQMEd2NG0xNjFVS0paL1A5elkwTkJ3MWJ0eTQ1ZlBuenkrTWRGNFlocmMwTnpmZjF0emN2RXJKallhR2hsMVU5V3hqVExGU2M5b1k4MzVWN1ZUVkJoRjVDQUJLcFpLNHJsc2pJalhOemMxbThEcmx0Y1piYSs4U2tmZXE2dU9GUXFFaG5VNy9BY0IycXRvQzRPeDFTWEFEd0s2Nzd2cXZoUXNYamx2VG1HUXlXUnFpZVdzQUJzRFZxbG9MNEhGVjdRTndNb0NsSW5LbXRYWUhFZW50Nys5L3hIWGRUbU5NR3NENVZXdUk2N3FmaXNWaWR4NS8vUEU3OVBmM253UGcwakFNRjZycTlZbEU0bGtBWG1XdzR6Z2RpVVJpbWUvN2h3UkIwTGN1ejBrRG1PUW1JaUlpQXVBNnpySyt2cjZ0YW10cjF6NllObmw5Zlgxd0hXZlphTWRCUkVSRVkxTTUyZDFaL3J4anRMZTN2N1krODRaS1RGdHJMeGFSL2NvMXRTdjlMZ0NJeUJXcVdnUUExM1ZGVmVOUkZNVmZldW1sWFRGUWltUzF1R2JObW5XWU1XWmZFZGxIU0xic2hBQUFJQUJKUkVGVVJJNTNIT2RTREx5czhrMEFENlpTS1NlZnp3LzU4c28xeEx4aXJRTUhDWUxncklhR2h2R3FlcW1JZkRHS29oL25jcm1uUE0rYnJxcHZCVUZ3bCsvN0xhcmE0THJ1ZWNhWS9RYnZxK2Q1bnhLUm0wVmtYMnZ0YXlKeXNvaGNDMkNocWw0bUltRW1rN2srbTgxZUJ3Q3ErblVBdDZ0cXZyNitmbnBuWitkUXlYZGFBeWE1aVlpSWlBQ0k0enkxZk5sYis5Yldydlp1RzlvTUxWLzJGb3pyL0dPMDR5QWlJaUxhR0l3eGxlUzBXZHZZaWpBTWp4emNsazZuOTNRYzUrOVJGSDBwbDh2ZHV5NHhkSFIwUE52VTFQUmFzVmdzcU9wVURMeTQ4bklBdXdPNEs1bE1ydkI5L3c0UnVXN0ZpaFczREM0REVrV1JPSTREWUdXSms2MEI5RnRyRmNNd3hyaXFHdS92Nzg4dFdMQmdhWE56czFteVpNbFhyYlUvQXZDOHRmYXp1Vnp1S1FBUWtYaWxkSGdRQkNkNG52ZUVpUHpjV250b09wMmVtY3ZsbnF5c0t5TEhxK3FUUVJBODJOallPQmtBVkxXL3ZHOVp6L082YTJ0cmJ3WWdudWZkSkNLWHFHcGFSSDQzWWNLRVh3RTRZVjMyanBqa0ppSWlJZ0lBUktYU2ZjdVhMLy80OWp2c09PTC9zS2ROMTdKbHkyeXAySC8zYU1kQlJFUkV0SkhFQUVCRVZuc1I0MkNwVkNwZVcxczdWVVNLcXRydk9NN0tKTEtxN2xSZVowZmY5eWRXenl1VlNtNHNGb3NiWTE1dWJXMTlNNVZLeFpQSjVBVUFkbExWaEloTUtCUUtVd0Q4VjBRNnJMV04yV3oyUlFDWU1XUEdOckZZN0hBUmFWVFYzeVFTaWU1eUhleEhxbTdoQUlDMTFqWEdOR0VnT2Q0dklzTW11VlUxSmlKeDEzVnZCN0IwOGVMRk13SE1CL0NESlV1Vy9IVDgrUEhxKy82VkdDaWI4Z2tSbVYrWkdvYmhyektaelAzR21CdU1NUmNDT0JDQStyNi9JNEJqQUh5ei9OekxqREVRa1owcTl3M0Q4Qm9BOER4dnBvZ2NDdUNHTUF3djl6enZlOGFZUDY3dDc0Qld4eVEzRVJFUkVRQm82ZHBYWDNsNStwVDNUWjA4MnFIUTZIdjFsVmVXcU1xMW94MEhFUkVSMFVZU0E0QnlEZW8xcXFtcDJkVnhuQ2NBRk1zbFNWWW1rY3N2bVZ4bWpMbGk4RHpYZFkycXhxMjFwd0c0TEovUEZ6M1BleERBVEJGNTFscDdrNGc4RUliaFg2dlhCSUFGQ3hZc0JaQUZrTTFrTWxNQmZIQlFnaHV1NjhaVkZjYVl1aUFJMXFzV2VoQUV1ZG16WjkvZDJ0cTZwTkxtKy81ejVSZHFmak9Lb3N1cXgyZXoyY2Q4My8rNDY3b3I5OEZhTzhrWTg0RHJ1aDNsTVcvNnZuKzd0YmJEODd3cnErZUxTQUhBVGVQR2pjc0NRQmlHUDFpZnVBbVEwUTZBaUdoek12ZlVrNW9CZkcvZVJaZnczMS9hcE0yZHM2QVRBT2JObjdIaFg3VHpQM1RiVFRmKzhyMVRwMmJlTi9YOVc0OTJMRFI2bm5uNnFXWFBQdmRzMjZHSEhmR04wWTVsWGMwOTVhcDZHUDBUckh4MjNzWEh2YU5xZ0JJUkVXM0s1cDU2a2dMNC9yeUxMbWtlN1ZpSU5rZjhkVndpSWlLaXNpOGVmc1Jweno3eno5NVhYMzExdEVPaFVmTEt5eS9qdWVmKzFUVVdFOXhFUkVSRVJKc3JKcm1KaUlpSXFoeHkrSkU3UGZyUVgxNTY1cDlQTHgvdFdHampldWJwcDViLzlkR0hYamprc0NOM0dlMVlpSWlJaUlobzVGaVRtNGlJaUdpUVF3NC84ajIzM25qREJhKzkrc29YM3pWKysxMjIyV2FieEpaYmJZM2EycldXS0tReHBLK3ZEOHVYdllXbFM1ZjJ2UGJxS3k5MkxWOSs0eUdISHpsM3RPTWlJaUlpSXFKMXd5UTNFUkVSMFJBT09lTElyOTkwMDlWWHYvbjZHNGU1OGRnbk5iSWZpbXkwMVdqSFJSdU9ZNXhsNHBnblNzWGlQU0xPallkUG4vN1FhTWRFUkVSRVJFVHJqa2x1SWlJaW9tRWNmdmd4RHdCNFlMVGpJQ0lpSWlJaW91R3hKamNSRVJFUkVSRVJFUkVSalZsTWNoTVJFUkVSRVJFUkVSSFJtTVVrTnhFUkVSRVJFUkVSRVJHTldVeHlFeEVSRVJFUkVSRVJFZEdZeFNRM0VSRVJFUkVSRVJFUkVZMVpUSElURVJFUkVSRVJFUkVSMFpqRkpEY1JFUkVSRVJFUkVSRVJqVmxNY2hNUkVSRVJFUkVSRVJIUm1NVWtOeEVSRVJFUkVSRVJFUkdOV1V4eUV4RVJFUkVSRVJFUkVkR1k1WTUyQUVTMFlYaWUxeUFpZTBkUmRIRXVsM3RxWGVjM05qWk9CakN1cmEzdGlaSE9TYWZUZXh0amFzSXd2RzlkNzBkRVJFUkVSRVJFUkxRaE1NbE5ORWI0dm44Z2dQZFd0Nm5xdzJFWVBscGZYKytLeVA5aDRMY3pmcFpLcGJhb2pNbm44eXNHcmJNMWdFK3A2aVFBVXdGTUEvQWhhKzI3QVB5cnZyNSs5ODdPemxKNTdBVlJGRjJaeStVZUdTb214M0ZPVmRVdnBkUHBnM081M0wzbE9iV3Erdm9Rdy84U2h1SG5oMW9uazhsOFVFVHVFcEZTMWJNNUloS1Z2eFlBcHZwYVJKWUdRVEJ0VFh0R1JFUkVSRVJFUkVTYlBwWXJJUm83MHFvNlYxWDNCSEFRZ0VzQmJBMEFFeVpNT0FuQVJBRGJPSTd6dDJReStWSXltZXhLSkJMWEQxN0VkZDBhQU5jQW1BUGdBeUp5Z0loY1lLMzlSQlJGQjQwZlAxNEJJSjFPYncvZ2RHUE11Y01GMU4zZGZUeUFCeHpIdVNtZFR1OVdibk5GSkNraWM2MjErMXByOXhXUis3R0dmMjljMXkySXlIWUFEZzZDWU1kU3FmUkpFWGtqQ0lJZGd5RFlVVVJPRTVIbnFxNHZBRkN6WHJ0SVJFUkVSRVJFUkVTYkZKN2tKaG9qVkxVQTRQRXdERS94UE85a0FKL3M2ZW5wTENlWHoxWFZINFZoK0QwQThIMy9SQUFYUkZGMDR1QjFycmppaWxmUzZmUTJ1Vnl1TzUxTzcrazR6dCtqS0xveGw4czlXVDNPR0xNWEFJakliNGVMS1ovUEYyZlBubjFzRkVWL2NWMzM0d0NlU2lhVDd3WUFhKzBUbFRVOXoxdU9ja0orR0xYbFo3ekM5LzBWcWxxbnFydjZ2dDlaYnQ5ZVJIYXV1dDRWVEhJVEVSRVJFUkVSRVJHWTVDWWFNMFFrVXRYSzVmNGljdU9XVzI2NWN4UkZ0NnJxTW10dFBwMU9UM0ljUndHY0J1QmExM1ZMdnU5UGpNZmpMN2EwdFBSWEp1ZHl1ZTRSM1BKajVUOXZYZE9nMXRiV04rZk1tZk9CK2ZQbkZ3QkFWVDhzSXRZWU0rSzY0TmJhZndMWVRVUXF6MXBwM3huQTFzYVlad0gwVmNhWCs2T1JydjlPVWk2MU10cGhFQkVSRVJFUkVSRnRNcGprSmhwam1wdWJ6YUpGaXc2dzFwNXNyZDFKUko0VEVjZHhuRDhBNkZQVlN2SjNId0IvRnBGZEM0WENGQURQQVVBNm5mNms0emc3VzJ0TElySUxBQmhqRHZSOWZ6ZHJiUTJBMjdMWjdCc0E2Z0U4RVFUQnk0TmphR3BxaXZYMjlrNkp4K005ZlgxOTBldXZ2OTRIb09EN2ZpMkFzd0YwQmtIdzFxQnBFeG9hR25ZdmxVcnFPSTRiQk1IZkt4MVJGTzFwakZFUktVWlJ0REtUN3pqT1J3SDhWRlcvWEU2RUF3QmlzWmhUS3BWcVVxblVGb05yanIvVGlXQUtvUDhhN1RpSWlJaUlpSWlJaURZVlRISVRqVEZMbGl6NW1JaHNyNm9QWkxQWkZ3RjhQcFZLeGZQNWZISHdXTi8zcHdGNHloaXpzczl4bktNQlRCZVJrb2hzRHdBaThuVUEvU0pTWTYxOVBKVktkWW5JSjFUMTRxRmlLQmFMNzNFYzV4OVJGQ0VXaTBGVmI1c3paODcwcnE2dUd3Rk1qS0xvdUVGVEZvdkkwYXE2MEhFY0FIZ1F3TDZWVG1QTTFRQzJCRkF3eG1qVnZDMEI5QVA0cFRIL3Y2UzN0ZFlSa1pwa01ua1FnSWRIdm51alQxVStJb0xIUmpzT0lpSWlJaUlpSXFKTkJaUGNSR05NcVZSNjFYR2NIaEU1RkVCTEtwWGFJcGxNZHZtK1gxRFYwcURoQWdERlluRmw0amdJZ3E4RCtEb0ErTDcvT0lBUFJWRjBTSFZOYnMvelBnMGdBZUNXb1dLSXgrTXY5dmIyN2g2THhRcFJGRjBzSW9YNTgrY1hNcGxNaXpIbXZMNit2c1hsVTkyVjhkL3Q3Kzlmb0tweEVTbUt5Q3JsVXNJd25Bd0FNMmJNMkNZZWo2K3N0YTJxUHhPUlNTSnlUUFg0Y2VQR0xhMlVSeGxMemp6MXBJTVZtQVpydnpiYXNSQVJFUkVSRVJFUmJTck0yb2NRMFR0SkxwZGJwS28vRVpHZitMNWZtOC9udTBWayt5aUt0aE9SZDFWL3JMWDdBVUE4SGwrdENMVG5lWHNBK0JBQWlNaStudWY5ck5JbklwOEY4TmFTSlV2dWIyaG8yTDI2RHdCYVdscjZjN25jVTIxdGJmOEcwRk1wa1dLTTJSUEE3NVBKWkErQTNzcW5XQ3gycStxanFucXZxcjdVMXRiMlR3d2hIbzlmQmVCcFZYMUVWUjhCY0lDcVRxNWNsejh2TEYrKy9QTWJZQ3MzcWpOUFAya3ZWZjJOUW5Qekx2NTE1MmpIUTBSRVJFUkVSRVMwcVdDU20yZ01Nc1pjQm1CYkFBYzNOVFhWV1dzZmNSem5NUUNQVjM5RTVIb0FVTlhhd1d1SXlMY0E5SlRYZTdlSWZOUDMvY2J5K0lOVTliYk96czRTZ0ErSXlEYzl6L3ZvMnVMcTd1NmVKeUlIbDlmNERJQjNBM2kzTWVZOXF2cWlpTncwVkkzdktuMEFmaVVpbnh6dUErQmxWUjB6cDdqUE9LVnAyaG1ubm5TYVdqeW13SXRGZGM4WTdaaUlpSWlJaUlpSWlEWWxMRmRDTkFhMXQ3ZS81bmxlcjRoTVhycDBhYUd1cnM0M3h2U1VTcVZvcVBHTzR6eGZmZDNZMlBpaEtJcG1pTWpGQUU2TG91ZzZZOHplSW5KdVEwUERIMVIxSDFXZER3QXJWcXk0THBsTXZnYmdaQUNOYTRxci9CTElPenpQV3dqZ3dDQUk3Z1lBei9PT0ZwSDNxT3F4YTNtMFNGVm5pY2dCYXhnejNoZ3p1Q3pMZXB0NzZrbTY5bEZ2bXdWMDNyanRYdjlPYy9QcXRkT0ppSWlJaUlpSWlHajlNY2xOTk1aa01wbmpSZVJZRWFtejFyNmF6K2NqQUgrcTlIdWVkNFdJUEJnRXdlVUFNUGlsbEUxTlRiRmlzWGk1aUR4cGpHbTMxcDRHREp6c0xwVktKZGQxRHdBUWljaHRBSkRQNTR1ZTUyVUJuRFJqeG93ekZpeFlzSFNvdUh6ZjMxcEVKcmUzdC84VndMa2ljbGs2blc3cjYrdDdUVVIrQk9DR01BenZXOU96cWFxS3lCK3R0ZGNOTjBaRVdrZThXU1B6L1EyOFhoVmREcXVQTzBYNzZNOWFXcGI5Nys1RFJFUkVSRVJFUkxUNVlwS2JhSXdSa1Y0QW4xWFZEbVBNSTU3bnpSYVJXd0I4eFJoemRSUkZxcW9OQUM3M2ZYOXJWYjNmODd3VHd6QzhHd0FLaGNJdkFIellHTE5QZjM5LzVEZ09BQ0FJZ3FjQndQZjkrYXA2ZHhpR2IxWHVhWXhwVTlVellyR1lEK0NDSVdKS3F1b05HQ2gvOHNVd0RIL2orLzRKanVQY25FZ2svZ2xnUjhkeERoN2hJOVliWTk2N2h2NnRScmpPaU15NzZKTG1EYmtlRVJFUkVSRVJFUkZ0WEt6SlRUVEdpTWcxMXRxZHdqQk1xK3B4SWpKUFZkOEQ0SUpTcWJTRGlGd05ZR0lxbGRvaUNJSzNBTHdFNE1kVjg2OFdrZStWVDF5dklwUEpmQmpBRjBUa2huUTZ2YjN2Ky92NnZqL0RXdnNsRENTd1Z5dFhJaUoxQUE0RzhCRUFsUmRVcXFyT1Z0V3BJakxkV250bWEydnJrcEU4bjZxK0NXRHhjQjlWM1dDbFNvaUlpSWlJaUlpSWFPempTVzZpTVVKVkJRQ0NJT2dEMEpkS3BlcEVwQW5BaFNMeVlubE0vOFNKRSs4RXNQT1NKVXZTdnU4bmpURm5XR3YvbXNsa0RzdG1zemNIUVhBUGdIc0F3SEVjcWI2SGlNekh3QSsvem5jYzU2SnkrWkFYUk9SZkFCNFdrYzlrTXBrUFo3UFp4d0NncWFscHEwS2hzQStBWGxYOVFoaUdEd0NBNTNtSGxwUHZMd1A0cjRoYzZIbmUrd0Jrd3pCY3VLYm5GSkZIQVB4MkRmMGpQUkZPUkVSRVJFUkVSRVNiQVNhNWljYU9XUFZGTXBuOHJxclcxTlRVWE5qYjIxdmpPQTZNTVFjdlhyeDRCWUJ4cWpwSFJPSnRiVzJYZUo3MzdYTENlUlhHR0dPdGhZaFVmcXVqVlZWZkJIQzNNZVl4WTh6ZjI5cmF1Z0FnazhsTU5jWmNaNHhaK2UvR1RqdnQxTFY0OGVJL0FyamVHRlB3ZmY4Y0FETUI3QWpnZ3BxYW12TmFXbHA2Zk44L1NsVy9MeUxmOUR6dmRRRC9jRjEzZW10cjY1dWU1N1dWNXhSRnhDMmYxRTROdHdraXNxV3EzdUQ3dnFocURZQlBoR0g0Nk52WldDSWlJaUlpSWlJaUdydVk1Q1lhSTBTa1RsVlhYcGRLcFl1TU1iOXZhV2xaMXR6Y2JCWXZYdnlFaUp3SDREd0FWa1NlVjlXVEFTQU13NThQdFdhcFZLb3h4c0FZVTFNZTF3NmdmYWl4Mld6MkdRQjdBbGdaUkhOenMwMmxValB6K1h6a2VkNGVJbktBdFhaZWJXM3RncGFXbHA3S3VDQUlyZ2R3dmVkNWV3QTRBa0IvYTJ2cm13RFEwOU56SW9BVHExK09PUkxsWjQ1UG5EaHhuZVlSRVJFUkVSRVJFUkVSMFR0VUtwVnk1c3laVXdOQTFqcVlpT2gvYU82Y0JaMXo1eXpvSE8wNGlEWTNjMCs1cW43dXFRdDA3aWxYMVk5MkxFUkVSSnVUdWFlZXBITlBQYWw1dE9NZzJsenhKRGZSSmlTZnowY0FvdEdPZzRpSWlJaUlpSWlJYUdNeGF4OUNSRVJFUkVSRVJFUkVSUFRPeENRM0VSRVJFUkVSRVJFUkVZMVpUSElURVJFUkVSRVJFUkVSMFpqRkpEY1JFUkVSRVJFUkVSRVJqVmxNY2hNUkVSRVJFUkVSRVJIUm1PV09kZ0JFUkVSRVJFUkVSRVMwVVFnQTNaZzM5SDIvdGxRcTdkelIwZkZzZFh0OWZiMjd5eTY3N0FTZ3ozR2M0a2pYS3hhTEVvL0hhK0x4ZUc5TFM4dXlEUnp1QnQ4ZjMvZHJveWphczYrdjcrbDhQci9pN2F5VnlXUk9FWkdQaWNoUGdpQjRla1BGdUNsZ2twdUlpSWlJaUlpSWlHZ3o0UHYrQWxWTkFTZ0NzQ09kSnlLdXF0NFVobUdxMHRiWTJQaitLSXEyc05iV2lVZ3RnSzBkeDluT1d2c3VFZGtCd0s0QTNxZXFVMTNYN1owMWE5WkhxaFBkRXlkTzNCbkFJZ0JRMWFqcVhnNEFxNm82MUhVOEhoY0FwbEFvbkFQZ1I0Tmo5VHl2QThDMHRUelBnMEVRblB5LzJwOFpNMlpzRTQvSHZYZzgzdDdiMjd1dDR6Z1AxOWJXZnF5aG9TR3Bxb2NDNkJ0cWZWVjlNd3pEaTRhNlJ6cWRuaVFpUHdXd3NMdTcrNFdSeHJhNVlKS2JpSWlJaUlpSWlJaG84M0NacXQ1aWpDa0E2Qi9VZHlDQWs2eTFjNHd4cXlSUlZUVXVJcTlXdDFsclR3WXd5eGp6aG9nc1ZkV2wxbHFJeUJkVTlTb1JlUURBOWVWNXJ4bGpsbGJQbnpoeDRuOFdMbHc0RGtCdlBwOWZtZVQyZmY5cFZlMEl3L0JIQU9CNVhrbEVEZ3ZEOFBiS21QcjZlbmY4K1BGRGxtRVdrU2tBK3EyMTV3L1ZiNHo1cnFydStyL2NIOGR4eGdHNG9MdTcrM2V4V0t5MzNOeG5yYTBCa0JDUk04djNxcXl6dTRnY0IrQzBvWUpLcFZKMWp1UDhEa0JTVlQrUVRDWmY4SDEvbFRHcTJxT3E5ZGxzOXBsaG5tMlR4aVEzRVJFUkVSRVJFUkhSWmlBSWdzNmgycHVhbW1LRlF1Rm5JbkpITnB1OWVFMXJORFUxeFpZdVhWb1RqOGZQZU9hWlo3NVIzVGQ1OHVROXJMVmZNTVpjdG1qUm92dXErNlpPblNwTlRVMkpZckZvZ3lEb2EyNXV0Z0JXeko0OWUwSTZuUjVYR1ZkT0dHK2ZUcWYzckxTSnlJVHE2NzYrdnVmeStYd3ZobFpVMVZlejJlenZodXIwUE85RUVSbXlQTXFHMkI4QXFKUmZpY1ZpcGVyMk1BenZBM0NmNTNrVEFPeTI1WlpibnZiV1cyOXRaWXk1WDFWdkRzTncvdUMxNnV2cjNVUWlrUU13R2NBSGUzcDZGbFgzSjVQSll3QzBHbU5PYTI5djN5d1QzQUNUM0VSRVJFUkVSRVJFUkp1MVlyRjRob2hNVmRXdmptRHNBY2xrOHJaaXNZaUpFeWV1MG1mdFFBVU9WZTBjM0Zjc3Jzd3JmeHZBVHlzWFVSVE5OOFljZ29FU0hnQ1FVTlVUakRHTndFQzVFbFc5MEJnVEFUQWlVcmZGRmx0OEZNQmZoNHBQVmRkYTM3dFMrbVNrMW1WL1JrSlZmV1BNdlYxZFhiY2FZeWFKeUxQeGVQeFlES29IbmtxbDRvbEU0a29ST1ZwVlBSRjVMWmxNYmxFMVpFZFZuU2NpMTZycUhiN3Y3eWdpVVh0Nysyc2JJczZ4aEVsdUlpSWlJaUlpSWlLaXQwbFZaYlJqV0I4TkRRMjdxMm96QUZSS2JqUTJOdTdVMXRiMjBqQlRPcU1vMnFHdXJxNndkT25TcUxvam1VenVCdUFoQUYvbzd1NStvTG92SG8rYmVEeGVJeUo5MWUycTJpc2lOd2RCY0JRd2JMbVM2V0VZM3U3Ny9sNEFIclBXRnRieVdPTjkzNjhmcG04YlZYMXJMZk5YV28vOWdZakVWQlg5L2YydWlFU3U2OEp4bk1yM2h6aU9NMFZWRndNNFdFUUE0TGU5dmIxYkFPaXByREY3OXV4dFM2WFNiU0l5RmNDMUFNNEhVS3F1WDE3V282cjdBSGdFd05hcStqS0FLU045dmswRms5eEVSRVJFUkVSRVJFUnZneXFlQmVTOW94M0h1bXBzYkJ4bnJiMUdWYnRFcEFZQWZOLy9rclUyOEgzLzBDQUk3aGs4SndpQ1BwUlBYWHVlTngvQWZwVStWYTB0SjIzbkp4S0pGZFh6ckxWK2UzdjdrLy9MNTZteXY2cmVQRXhmTGNvdnZGeWI5ZGtmQUlpaXFFNUVvbGdzVm1lTWljcTF5aE9aVEdhNmlQemFXcnVkaUZ3YlJkRUhqREVIQXpqYkdIT201M24zaVVoN0VBUkJhMnZybTVsTVpqNkFCOEl3Zkc0azhmcSsvMnRWM1g4a1l6YzFUSElURVJFUkVSRVJFUkc5UFk4RDJHdTBnMWdYYytiTXFlbnE2cm9Hd0RZaThnMEFXUURvN3U3K2ZTS1JlRXBFYm05b2FEaTh2YjM5cnVIV0VKRmRVUFdTeC9MMUwxUzFRMVdmcnJTSnlDOGN4eGt5RHlraWRhcDZpT2Q1S3dCQVZSTUF6dkU4NzZ4eXZ3UGdPcy96SWxVMTVTUjY3Vm9lNy9vd0RMODhWSWZuZVg5Y3kxd0FiMjkveWk5L2RBRWduVTRualRISGxzdUtRRVIrRkVYUkRibGM3bm5QODc0RDRJMmVucDVkazhua2NhcnFZZUI3cWJKT1J6cWQzdHYzL1VoVkN3RHNtbUpXMVJvUldUaVM1OXZVRFBrV1VpSWlJaUlpSWlJaUlob1pGVndpZ2oyK2NlckpoNHgyTENPUlRxZVRYVjFkTjZqcUowVGtTR3Z0Znl0OStYeCtoZXU2WDFUVkpkYmFtejNQTzJDNGRWUzFYMVdMeHBqWGpUR3ZBM2dMQUVSazJlQTJBSVBMYkFBQUNvVkNZNmxVbWxncWxhYVZQN3RpSU5INzAxS3BOSzIvdjMrWC92Nys5NVg3cHZiMzkrL1MwOVB6OXcyMkdVUFlVUHZUME5BdzNoaHpvb2hjRE9BdFZUM0RkZDJySGNmWnl2Zjl1MFRrbXdEMnFLMnQxU0FJTGcvRDhKTkJFRHhldlliak9FOWFhM2V6MWs2cjJxTWhQd0IrTTFiTDVyeGRUSElURVJFUkVSRVJFUkc5RGIrNDZKSS9BYnJBcUYzd2pUa25mR2kwNDFtVG1UTm43dXc0enQwQVBnWGd5UGIyOWdjSGoybHRiWDNUR0hNUWdEY0EzSkRKWlBZYlBBWUFSRVJGWkc4QUFZQkFSSDVVN2pxN3F1M0hBQkJGMFNvdlZVeW4wNS8wZlg5ZjEzVW5HbU4yckh4YzEvVkY1T01BdHExdXIzd2N4OW1wcnE3dTA3N3ZIN2lHeDR6NXZyLzFVQjhSV1dObGl3MjFQN05telpwaXJYMUZST1lCR0M4aUI0bklQYVZTNldVQXR3TzRBOEN1QU5ycjZ1cUdqY2xhdTUycWJpOGlxKzNGNEkrSUpOYjJmSnNxSnJtSmlJaUlpSWlJaUlqZXBuN3Avd1pFWGpMaVBENTN6b21ubm5GSzA3VFJqbWt3ei9PT2NWMzNNVldkQU9DQU1BenZIRzVzZTN2Nzg2cDZxSWhZWTh5dG51ZnRNY1N3bUtvK0NPQXI1YytaQUtDcTM2dTBsYi9HNEhJbGp1TXNVTlUvT0k1emh6SG05dktuVTBSK0NHQVpnRXlsM1hHY2g0MHhkNWV2YnhPUjYxVDFaOFBGTGlKSEFGZzZ6T2N6RzJOL09qbzZubFhWZmFNbzJ0MWFtd0tRQi9BWFZaMFZqOGNuQmtIdzArN3U3aTRST2JkWUxQN1o5LzBkaDduVmRNZHg3akhHL0tscW40YjhxT3BuVUs2WHZyblpMRFA3UkVSRVJFUkVSRVJFRzlJdmYzbkZLODNOcWIyNjNoai9ZMEF1Rk9QSzNGTlArbC9jNnZ2ekxycWtlVjBucFZLcE9oRTVyVnhtSTVYTDVkYjY4c1ZzTnZzM3ovT09FNUZ2T1k3em44SDlxdG9ySXZzQnVMNTg3WmJyVHY4RVFEOEFsR3RvdnlJaXF4eTJEWUpnMStycnhzYkduYUlvdWh2QVArUHgrRkV0TFMzOUFPRDcvZ3dBZ2VNNCs3VzF0VDB4a21kVjFkdEVaTWpOVjlXT29kbzM5UDc0dm44V2dBTlZkVzhSMlZKVi95WWlUNnJxTWNWaThYamY5N2NFc0RXQWJRRnNyYXAzcGRQcCtsd3U5MnIxT2xFVVpYdDdlNE44UHIvS2l6d2JHaHJHcjFpeG9yZTZQWjFPNzliWDEvZjgydUxlRkRISlRVUkVSRVJFUkVSRXRBRTBOK2VMQU9hZTliV3ZuVnVNeVVkRWRTOFJqTnVnTjdHMmMzMm01ZlA1M29hR2hxUEdqUnUzZlA3OCtZV1J6Z3ZEOEpibTV1YmJtcHViVjNucFlVTkR3eTZxZXJZeHBtaXR0UUJnakhtL3FuYXFhb09JUEFRQXBWSkpYTmV0RVpHYTV1Wm1NM2lkOGxyanJiVjNpY2g3VmZYeFFxSFFrRTZuL3dCZ08xVnRBWEQyU0JQY1pUMUJFQ3dlcXNQenZDRlBPbS9vL2NGQUF0c0F1RnBWYXdFOHJxcDlBRTRHc0ZSRXpyVFc3aUFpdmYzOS9ZKzRydHRwakVrRE9MOXFEWEZkOTFPeFdPek80NDgvZm9mKy92NXpBRndhaHVGQ1ZiMCtrVWc4QzhDckRIWWNweU9SU0N6emZmK1FJQWcycXhQZFRISVRFUkVSRVJFUkVSRnRRRCs5OU5LbEFPNHNmOTR4MnR2YlgxdWZlVU1scHEyMUY0dklmbEVVbFFCVStsMEFFSkVyVkxVSUFLN3JpcXJHb3lpS3YvVFNTN3Rpb0JUSmFuSE5talhyTUdQTXZpS3lqNGdjN3pqT3BSaDRXZVdiQUI1TXBWSk9QcDhmOHVXVkc4cUczSjhnQ001cWFHZ1lyNnFYaXNnWG95ajZjUzZYZThyenZPbXErbFlRQkhmNXZ0K2lxZzJ1NjU1bmpObHY4UDA5ei91VWlOd3NJdnRhYTE4VGtaTkY1Rm9BQzFYMU1oRUpNNW5NOWRsczlqb0FVTld2QTdoZFZmUDE5ZlhUT3pzN1MrdnpQR01Sazl4RVJFUkVSRVJFUkVTYk1XTk1KVGs5NHZmM2hXRjQ1T0MyZERxOXArTTRmNCtpNkV1NVhPN2VkWW1obzZQajJhYW1wdGVLeFdKQlZhY0NLQUM0SE1EdUFPNUtKcE1yZk4rL1EwU3VXN0ZpeFMyVk1oMHpac3pZSmhhTEhXaU1LVVJSRkluSXUxUzFOcFBKSERiVWZTcjl2dThmYnEydEVaRnhqdVA4cnEydHJXdTQyTloxZjVxYm04MlNKVXUrYXEzOUVZRG5yYldmemVWeVQ1WFhpS3NPdklNekNJSVRQTTk3UWtSK2JxMDlOSjFPejh6bGNrOVd4WHE4cWo0WkJNR0RqWTJOa3dGQVZmc0JJQXpEck9kNTNiVzF0VGNERU0vemJoS1JTMVExTFNLL216Qmh3cThBbkRDU2VEY0ZUSElURVJFUkVSRVJFUkZ0M21JQUlDS3h0UTFNcFZMeDJ0cmFxU0pTVk5WK3gzRzAwcWVxTzVYWDJkSDMvWW5WODBxbGtodUx4ZUxHbUpkYlcxdmZUS1ZTOFdReWVRR0FuVlExSVNJVENvWENGQUQvRlpFT2EyMWpOcHQ5RVZpWnlENWNSQnBWOVRlSlJLSzdYTC82RWRkMWR3SFFacTB0R21PSzVmdERSSzRZN2huS2RjSXZOOGJFVkxWR1JPNENNR3lTZTEzMkJ3QVdMMTQ4RThCOEFEOVlzbVRKVDhlUEg2Kys3MStKZ2ZJcm54Q1IrWlV0QzhQd1Y1bE01bjVqekEzR21Bc0JIQWhBeXkraVBBYkFOOHY3dDh3WUF4SFpxWEtmTUF5dkFRRFA4MmFLeUtFQWJnakQ4SExQODc1bmpQbmpTR0xkVkRESlRVUkVSRVJFUkVSRXRIbUxBVUM1ZHZRYTFkVFU3T280emhNQWl1V1NKQ3VUM09YazhUSmp6R29KWnRkMWphckdyYlduQWJnc244OFhQYzk3RU1CTUVYbldXbnVUaUR3UWh1RmZxOWNFZ0FVTEZpd0ZrQVdReldReVV3RjhNSmZMUFFJTXZQd1J3QmJyK2R3ak5lTDlBWUFnQ0hLelo4Kyt1N1cxZFVtbHpmZjk1OG92NXZ4bUZFV1hWWS9QWnJPUCtiNy9jZGQxVis2bnRYYVNNZVlCMTNVN3ltUGU5SDMvZG10dGgrZDVWMWJQRjVFQ2dKdkdqUnVYQllBd0RIL3dkaDUyTEpMUkRvQ0lpSWcyUFhQbkxPZ0VnSG56WjlTUGRpeEVtNU81cDF4VkQ2Ti9ncFhQenJ2NHVQVjZLUlVSRVJFUjBWZ3o0am83UkVSRVJFUkVSRVJFUkVUdk5FeHlFeEVSRVJFUkVSRVJFZEdZeFNRM0VSRVJFUkVSRVJFUkVZMVpUSElURVJFUkVSRVJFUkVSMFpqRkpEY1JFUkVSRVJFUkVSRVJqVmxNY2hNUkVSRVJFUkVSRVJIUm1NVWtOeEVSRVJFUkVSRVJFUkdOV1V4eUV4RVJFUkVSRVJFUkVkR1l4U1EzRVJFUkVSRVJFUkVSRVkxWlRISVRFUkVSRVJFUkVSRVIwWmpGSkRjUkVSRVJFUkVSRVJFUmpWbE1jaE1SRVJFUkVSRVJFUkhSbU1Va054RVJFUkVSRVJFUkVSR05XVXh5RXhFUkVSRVJFUkVSRWRHWXhTUTNFUkVSRVJFUkVSRVJFWTFaVEhJVEVSRVJFUkVSRVJFUjBaakZKRGNSRVJFUkVSRVJFUkVSalZsTWNoTVJFUkVSRVJFUkVSSFJtTVVrTnhFUkVSRWFBSmFzQUFBZ0FFbEVRVlFSRVJFUkVSR05XVXh5RXhFUkVSRVJFUkVSRWRHWXhTUTNFUkVSRVJFUkVSRVJFWTFaVEhJVEVSRVJFUkVSRVJFUjBaakZKRGNSRVJFUkVSRVJFUkVSalZsTWNoTVJFUkVSRVJFUkVSSFJtTVVrTnhFUkVSRVJFUkVSRVJHTldVeHlFeEVSRVJFUkVSRVJFZEdZeFNRM0VSRVJFUkVSRVJFUkVZMVpUSElURVJFUkVSRVJFUkVSMFpqRkpEY1JFUkVSRVJFUkVSRVJqVmxNY2hOdGVETGFBUkFSRVJFUkVSRVJFVzB1M05FT1lEU2xVcWs2QU01SXgyK3p6VGEycGFXbFozQjdZMlBqaDdxNnVwN001L1BSVVBNOHp6c2F3QmZDTUR4aGZlTDBmZityVVJROWxzdmxIbG1mK2V1anViblpMRnk0TUpIUDUxZjR2bjg0Z01sQkVQeHk5dXpaMno3MzNIUExPenM3Uzc3dmYwQlYzNzFreVpLN09qczdTeHNqcmt3bU04c1k4MGdRQkU4UDd2TjkveXhWL1hzWWhyZHNxUHY1dm4rVnFtNFJodUhoYXh1YlNxWHFrc25rYjFYMWdUQU1mN0tCN244dWdPNGdDSDZjeVdTK3JLcUwxK1g3SUoxT2Y5SVljK3lTSlV1K3ZySCtqb2lJaUlpSWlJaUlpRGFtelRySm5VZ2s3Z093aDRqMER1cmFDa0FQZ1A2cXR0cENvZkFLZ0FuVkE0OC8vdmdkK3Z2Nzcwc2tFamMyTnpmUGFtNXV0a1BjYXFxSUhMYW1XQm9hR3ZhSm9xaW9xdjFEZEo5ampMa3FuVTczVlRjNmppTlJGTldJeVBKc052dE1jM096R1h6LzV1Wm1zMmpSb21ORjVEZ0FmUUNHaXMrb2FoMkF5OE13dkJFQUZpMWE5SU5FSXZHcFZDcDFvS3ArRnNDbkFQd3lpcUpmVEpnd1FRQjRBTDRrSW1kTm5UcDF4ODdPem1WcmVyNE5SVVF1Vk5VekFheVc1RmJWRDRySVYzM2Z2ek1JZ3I0aHBzUDMvYTBIdDBWUjFKL0w1YnFIdWVXVzVjOWE1ZlA1WHMvemVrWGsrNzd2L3k0SWduK05aTjVhN0l1QjM3ajRzWWlralRHZjkzMC9GUVRCclNPWjdEak9OZ0JPbVRoeDRtMEFSalNIaUlpSWlJaUlpSWhvTE5tc2s5d1lTR1JmSGdUQktkV05udWVWUkdSMkVBUy9xYlQ1dnQ4c0lsOFp2TUFWVjF6eFNpYVRTWXRJZnZIaXhRVUFqUUIwMExCK3JKb3dYNDJxM2k0aUNSRlpiWnlxSmdDY2JvdzVlVkM3TWNiVUFyZ1d3SmNYTFZwMGtlZDVKNGhJVVZVVlFHeng0c1czcXVyUFJlUk9WZTFWVld1TW1RbGdEMnZ0MlFEZ09JNERvTTVhKzN4bDdWS3A5SFBYZFZPSlJPTDA4bnI5NlhSNlZ3REhxdW9ueXNNK0RPQ09scGFXalpMZ0JnQVJLVmxyaDl4TFk4eTNWUFhHS0lvbUFYaHFjSDlUVTFPaVdDd3VIV0xlelFDR082bmRMeUtybklEMmZYOHZBTmNQTmJqOHc0S1lxajdvKy83eVllTDhRRnRiVzljdzl4dThYZytBV2dDb3FhbjVjckZZdkJwQWZ0YXNXVk02T2pyK1d4bm5lZDV2eXo5SUdidzNsWkpFMS9pK1g2aGFWMFRFQmZCMEVBUWZIVWtzUkVSRVJFUkVSRVJFNzBTYmU1STdFcEhwdnUvdk9hamRVZFh2K3I1L1lsWGJSRlZkTWRRaTJXejJ1a3dtYzdxSXpNOWtNbmRtczltT2RRMGtDSUp0QWFqdis5T2lLRnJsNzhVWWM2T0lYQlZGMFZYVjdkYmEvMXg1NVpYTFU2bVVBd0N4V095SGhVTGhmR1BNdVNMeTd2NysvblJOVFkwTmd1QWxBQTlVNW5tZWR3aUFoN0xaN0JWRHhlTDdmaTJBUXdCY1lxMzlqNGdjQTJCclk4eitxbnFWaUx5dnFhbnAzOFZpOFRNaWN0YTZQdXVHTW5QbXpKMWQxMzI4Y20zdHdDRjFZOHc5bnVldEhHZU0rWFI3ZS9zL2xpNWRXa29tazFEVjc0bElGZ0JVTlkrQnhMQmc5UjlPUUZXdGlGUk92d3NBamFLbzVEak9CRlg5bFlqOHNYcThpS3p5NXlCSHF1cXN0cmEyVmI2UFBNLzd0SWdNVng5L25LcHU2ZnQrZmJGWWhLcGVJU0wvY0J6blk4M056VGRYVHU2N3J2dk5RcUh3bmRyYTJxNWx5NVoxQTBCdGJlMTRZOHlOQUw3VDA5TnpWL1dpcnV2V3h1UHhIVVNrT014OWlZaUlpSWlJaUlpSXhvVE5Pc2t0QTVuSXYwUlJkRUYxdXpHbVUwUitHMFhSblZWdGpTS3l6M0JyWmJQWml6T1p6SXZaYlBhNjlReEhBVUJWLzJpTUdZOVZUK1FtVkhXdU1lYTBxdGlUSXZJbEFOZFZhb0ZmY2NVVnJ3Q0E1M2s5QUFwWFhubmxDNVh4eHg5Ly9BNjl2YjJ4OHR6SnFuclB6Smt6ZDY3MHgyS3gxeXNsUGtSa25LcWVDNkJvak5rR3dBNEF1Z0djaFlFYTVwOHVGb3NLWUd0VnZkRHp2UE9yWXEyeDFuNDRsOHM5dVo3N3NKcUdob1lUckxYL1Z6NVIvaTRSdWNEMy9hOFZDb1VqUldRN0FOTkxwZEtUOFhqY0tSYUxLK3VpeDJLeDk2aHFaeFJGSlFEWVk0ODlTb3NYTDRhcXZobUc0ZUx5WGhWRXBPUjUzbndSK1pxcWxzcEpiVnMrRFYrcnF2Qjl2MDlWblRBTVl5SVNBd0JWZlR3TXd5RlBkQS9GODd3cEltSlNxWlNwcnQ4dUluZVV2eXdNTWExR1JPSW9ueHd2SjhOakFHb1dMMTZjd0VBSkdoU0x4WVRydXBkWWEwL001L09WNzRQekFXeHZqSGtobVV4dW9hb3p3ekQ4QlFaK21MSzNxbllZWXc0ZGFmeEVSRVJFUkVSRVJFVHZSSnQxa2hzREo3Yi9tOHZsN3ExdUxKOEMvbWQxdSsvN24xZlYvYXZIK2I2L1l4UkZ0bFFxV1FEbzdlMjlmUVBFMUt1cVoyU3oyWXVyN3ZPMHRmYmlTbHU1cnZSU1k4eFFTZEVobFVxbE8yS3gyTzZxV2h6STNXS0s2N29Od01xRStjRUE3Z0NBOXZiMjF3QzhONTFPYjIrTWVSakFHeUx5VHhHNXFGQW8vSDdCZ2dWTGZkLy9PWUIvUmxIMFpRQXd4aHdrSWo5UTFYM3I2dXIrdlFIMllhVmlzWGhMTEJaN29seXYvQTRSdVNpS290dHFhbXBjQUlpaTZJV09qbzVuZmQrL3hYWGRONElneUFDQTcvc2xBRkRWT0FBME56ZGIzL2RYVzcrYzJMNE1BeldyUzZvYXFhb3Q3MDJ6aUd5aHF0L0dRSElaVVJTOVpvejV2dU00ZjIxb2FOaEhWVDh1SXNVb2lsWjc4YWd4Smc0Z0hnVEJoY2FZKzFYMWh3RGlBS3Jyd0ZzQTN3bUM0TUxCOHozUCs2YUluQlFFd2NRMTdWRThIdThwbFVveGErMWZQTS83UElCcEFJNjIxdFpQbWpUcEg0c1dMYnBCUkQ2V3lXVHVFcEZkVkhVQmdEdUx4ZUtyYTl4OElpSWlJaUlpSWlLaWQ3ak5Pc210cWdVQVgvRThyMUpyT3lFaWRRQUtxbnF4NTNtVlJIT05xaFpFNUlWQlN3U080eHcwVU5JYWlNZmovK2Y3L3NKeUNZd2VFZEdxK1RXKzc3OVZOYmNHUUJBRXdkY0dyVmxyakRuRjg3eWpxdHAyR2RSVytYdUxyK096dG9SaHVFcjk4WEpwa3Q1eS8wcU5qWTN2dDliZXBLb0xSZVJ2QUQ2anFnMnhXR3hPS3BVNkVNQXhxdnBLNWNSMkpwT3BGNUUzd2pCOGRLUXhqVlQ1UlBvTDVYaEwxdHBGdVZ6dWtaa3paMjdwT000YzEzV1grTDYvdGFwK0hnT256UUVNSktNZHh6a3VIbysvVkxVUEtpTHY4MzIvdm55OUZRQWJCTUhmQWZ4OThMMDl6enRaVmZ2RE1QejlvSGlheS9HY0NlQXNWZTB6eHF4U0QxdFZSVlZyTVZCVCs4TDI5dmI3QWR3LytCN2xraWpEUGY0YkdEaEpYNGxuZjJQTW51M3Q3UzJvS3EvUzJ0cTZ4UGY5endNNDAxcGJjQnluUTFWZk5jWUVpeFl0U29pSWlhTG80N2xjN2orZTUzME9BOThMWjJDSUVpMUVSRVJFUkVSRVJFUmp5V2FkNUE3RDhITUEwTmpZT0M2S29ya2ljcHFxWGlraTU0UmgrSEw1eFBTM1ZIVU9nSk9DSUxpNmVyN2pPQ2VvcXRQZjMxOXlIT2NSRVNtV1NxVUhYZGY5VXZtRmdaV1R2Y2VLeUhRQTFTK3VqQmxqVmp0RnE2cE5JbEpUbmZSVTFXa2ljcmVJM0ZvMTlFSnI3Y1ByOExnckU3Q1pUR1kvRWZsSXFWVEtBU2dDUUtXa1I3bi9NR3Z0YndIOFhrU09VOVVmaWtqY2Nad1pVUlE5bkV3bWZ3UmdBb0R0VUs1VExTSTdBbmdlRzhtY09YTnE1cytmdnh4QTVYVDdpUURlcXFtcHVhd3lKcGZMZFFQNFRmVThFVkZWUFZGVlo1ZXY2MVQxQ1FESVpETGJBZmhzTnB2OTNVampDSUxnUEFEbnZaMW5LY2YwY2IvcW1MbUlhSHQ3ZTRpQlBhMXRhbXJhcXZ5Q3p3WlZuWjNKWlA2V3pXWWZxRjRuQ0lLK21UTm4vckttcGthaktEcGVWZjh0SW5ORVpCS0FMenFPODRuNit2cVhhbXBxcmlnV2kvdURDVzRpSWlJaUlpSWlJdG9FYk5aSmJzL3o5Z0R3N1NpS0RoR1JiVlQxSVF6VW1iN0M4N3dFZ0k4QWVFcEVtcnE3dTI4YVBMKzF0WFZKNVd2Zjk2MnFGam82T3Y0TFlKV3hudWZ0TFNKOVFSQjByaVdlbndFNHFseVdvOXA0VlQwTXdDZXFHNDB4dndSdytUbzhjbVhlUGdBdUtDZXlWM3Z4NE9USmsyOWR0R2pSMXlaTm10VHg3My8vKzBQR21DblcydjhMZ3VETnBxYW1EeFNMeFRzQi9BSEE1ejNQMnowTXc0VUFkbExWWjljMWx2VWhJa2N1WDc3OFhOLzMyd0NjcXFxOXFycXRpRWloVUhpbStxV1RJdUtvNnQxaEdCNExESnprcmk0SDQzbmV2VlZqTXdETzl6enZVMkVZM2pmYy9UT1p6SWNkeDVsYS9udXl3NDBiekZycllxREc5K1BWTmNzSERwZkxJYXI2NlhMVE9Bd2tvRU5yN2I4Y3gwRi9mLzhldnUvL0ZjRFJBSDR6T01FTkFMN3ZmMGxWTDdMV25tZXR2Y3B4bkV0VjFlbnU3djVVYlczdHRzYVlLeVpPbk5oUkxCYi9BQ0R2ZWQ0ZGp1TjhyYTJ0N2FYQmF4RVJFUkVSRVJFUkVZMFZtM1dTMjFyN21qRm1uSWlFQUo0WGtYNVYvVElHa3NuWEF6aFlSTlJhKzM5MWRYV1BBSGhtVGV0VjZqaXZMMlBNRGFyNmlMVzJ1bDR6Uk9SU0ViblpXbnRMVmR1VkFKTHJlYXNhVlYxKzFWVlh2VjR1VjdLS0YxNTRZVHlBTnhZdlhueUFNZVpvVlQwUVFJdnYrL1hGWWhFQWJyZlczbWlNNlZEVmVnQUxBZXdsSXRuMWpHZU5VcWxVUEpsTWZnYkFWd0dNQi9CZVZUMVJSQjR6eGx4dnJUMUFWWCtpcWdlS1NPVjBmQURnVldQTU9TaS9uQkZZbWZRZThqNlRKazM2NWVMRmkyZXA2aVgxOWZVZjdlenNMQTAxVGtRT1ZkVlRWTFZmUkNxbjljZXJhazFWU1p0dFZUVlJYZUxHR0JQRFFPbVNaZ0RWTCthc1U5VTVZUmorUC9idVBEeUtLdnNiK1BmYzZzN1doQUFTRmhFVHdBMDNrRTFGVVZUY3huMkpJNFIwVlFnRGlzTDRLai9jUmcwakNzb2lDRzRncEtvN2dCSkVjY01WRVJnR1ZCUVFWTndJcXhBRElZUWs5RkoxM2ovUzNYWTYzVW16WnBUN2VSNGZ5YTFidDI1M2x1bzZkZXJjbHdCQTA3UjhaczRHQUxmYlhheXE2ajRBUFptNU40QW1SUFI0bFBmbk0yYnVCZUJSdjkvL25zMW0yeEtvUmY1VFNrcktKZ0FWZ2ZkbU9ETi9IcWdqL3BabFdUTUJYRnZmK3k5SmtpUkpraVJKa2lSSmtpUkovOHVPNnlDMzIrMHU2ZHUzNzIyWm1aa1hNck5LUkxjQm1FOUVneE1TRWtxOFhtOXowelRQRmtLY0RlQmJUZFBHVmxaV1BsMVVWRlFuKy9sd09aM09XeXpMTW9tb1FnaFJhMXNnS0dzSklmd1JiYWRybW5ZemdMMVJzc1RUVlZWOW5Jak8xSFg5em9odEp4RFJkN0htWXBwbVZ3QTZNeDhnb3BPSTZIY2llaW1RY1h3eWdMdGRMdGMzbXFhOUIrQTJUZE5tTS9NNVJGUW51eGdBVkZXOWdvaUVydXNmeC9sMjFKS1NrbklYTTA4RThEcUEvY3c4eWVWeUxRS0FJVU9HN1BaNnZhOFIwVFJkMTVjQ2dOUHBiRWRFM1FGY04ydldyTFhCY2ZMejgwVnhjWEcwUTRqQWRzdnBkSTRSUXVSMjZOQ2g3WklsUzZLV1h6RU1Zd3lBTVJHdjhXTUFyWFJkN3hMNGVocUFteHRhTURJckt5czVFSGl2REd0T0JmQjc0TjhNNEl2QWpZWUxpR2ltcnVzL2hZOVJWRlRrVlZWMUlZRFJ3ZHJobXFZOVNFUmZXNWJWV2doUjVQZjdMeXdzTFB4WlZkV25pV2lkWVJnLzllL2Z2MWR5Y25MY2k1ZkdNbkxFc0tOYjlvUjVDWUExZm9XblRKNzhjdFJ2b0NSSmtpUkpraVJKa2lSSmtuVDhPbTZEM0txcVhrZEVZd0IwQmhDc2diMFhOZVZDY2owZUR3Q1VDU0ZLbVhrN2dIVUEvcy9oY0Z5VG41L2ZPejgvUDJyV3R0UHBQRUVJOGFDdTY2TU9aajVDaUZITW5BNGdXdlp3SzlTVXFiZ2lyTTNCekxjQzZFZEVYd0ZZb3FycWJVUjBLek5mQmFBbGFyNi9yd1lQRWJadkx3QXJ3dzlnczltVTRMOExDZ28rQkpEdWREcXZKNkk1SG8vbnpFRFc5dzBBaWt6VFhBQUF6R3dRMFFNQS9nMWdyOTF1L3pyR3k3dVRtVzkwT3AxbnVseXUzZkc5STM5SVRFeDg5Y0NCQXgrNFhLNGZOVTNiR1o2SjdmVjZod0U0ZzRqdUM3WUpJVVl5ODNlR1lkUUtxaTlac2tSa1ptWkNDREZhMDdTUmdlWTJnZTh2QU1EbGNyMEo0TTJEbldOZ0R0OGM3RTRwS1NrbkJ2NFp2aWhwS29BOVlWOS9URVRQQVBqZDQvSDhLM0tNckt3c3hUQ01aOFBiZEYyZkFnQk9wN05mZUx0aEdJOEUvejEzN3R4U29DYjRIK3ZuT1U2akQyUGZlUFFGa0t0WVFudGd4TEQ4aWMrL09PVW9IMCtTSkVtU0pFbVNKRW1TSkVuNkV6bHVnOXhFOUFzemJ5Q2lkeXpMS2lFaUlZVDR5alROZlVLSXBjejh1TXZsbXFacFdqUERNUFlDTlRXOGllakVXQUZCSVlTTm1lY3c4d1haMmRuUHo1NDllMXUwZnRIb3VuN2hvRUdET2dKSTlmbDhadmcySWNUYkFPYWFwamszMktZb3lqSUFZM1JkbnhyV3RRMXFTcTFNTWsxenR0dnQzaEwyZXBPWkdZTUdEZXBpbXVZbFFvaXhUcWZ6RmdDZk1iTUpJQ0g4bUlHczV6SE1YSktZbUhqSG9FR0QvbU9hNW1naWV0bnRkcGNBZ0dFWUd6Uk4reFRBY0FEUFRwOCtQYktXT0FEQXNxeW5oUkFhRVUwR2tCUHZleEkwZmZyMEtzUW9GV096MlY3eisvMnRtUGsxVlZYWEF5Z0NjQThSWFllSWhSWFBPZWNjcGFLaUFnRGVBUEErQUREejAwUjBXTDhIZVhsNUdhWnBuc1RNVXh2dVhVY3ZBTEFzSzVTZHpjeXRBWVRmREZBQzdhOEdBOVA5Ky9kdkdmeDNTa3JLRkUzVDdtRm1MOElXR0FWcXlyTUFnTTFtVzZ1cUtrZHNJd0QyNHVMaUJhaTlLT3BCbWZEOGkvbUh1bSs4N3J2dnZtWTJ5NnNEbUR4eXhMRG14K0tZa2lSSmtpUkpraVJKa2lSSjBwK0RhTGpMWDVPdTZ6OFloakZRQ1BHR0VHSUlnRWU5WHUrV3dJS0E0VUhzRHpSTlc2TnAycDBkT25UNFBsYkpEV1pXbVBsaEFIMkk2UHFEQ1hBSG1hYjVzR21hWHdnaFZvYi9CeUNUbVVkR3REVkRJUGdaVkZWVk5Tc3pNN09UWVJoand3UGNBRkJaV2RuYnNxeUpnVUQ1TW1ZdUo2STNBSHhxV1ZiSHlOZVZuNTl2V1paMUJ4Rk5ZdWJMTGN2Nm1vak9BOUFtSnlmbjdFQTN3aDhaeURGTHVMamQ3azFFTkplSUJ1Ym01dmFPMWU5UXZQcnFxN3QwWFg4VVFBY2lxaWFpS2N4Y0RjQWUyWGZuenAwQ0FDekxXcWZyK2x1NnJyK0ZtbnJpZXlQN0hnelROQjlnWmo5cWd1Y3hhWnJXcG4vLy9pMGptdnNBcURwdzRNQXZxcXJlcmFycTB3Q3VDTmJ5enMzTlZRRTh5Y3kvQU1qTHk4dHJBUUNKaVlrTE5VM0xCd0FpR3VQMyswOFZRcHhDUkxYK0ErQU1IT2VLeUcxQ2lGTVZSVGxWQ0hILzRieitZMkh5NU1sN0p6ei80czBBRmdKNDR2L3VHOWExc2Vja1NaSWtTWklrU1pJa1NaSWsvVzg0YmpPNU5VMXJ3OHdQVzVaMU40QTFSSFJUTURCTlJCUXNpY0hNZVFBZUphTFp4Y1hGanptZHppZGNMdGY4aUxHYU1YTnoxR1FPMzZ6citySkRtVk9IRGgyRzV1Zm4veVBLWEgrd0xHdWF5K1dhRm14VFZmVjFBRHZDK3hVVkZWVVhGUlhWR2JkdjM3NDJoOE54T3pNL0EyQ0hFT0wyZ29LQzMxVlZ2WUdaM1VLSUwzTnpjMjhzS0NoWUZiNmZ5K1g2TVRjM3R3ekFSY3k4aDVrZkZrSmNMNFI0cEgvLy9pTVNFeE5uTVhNUEFCT0o2RithcHJHdTYwOGdJb01hQUpoNUNoSGxNUE5rQkxLWEQxWldWcFlDSUlXSVF1TVBHVExFN3ZQNUxtZm1lNWo1TWdCamlPaFVBTzlwbXZhNVpWbi96K1Z5aGNxSUJJTEZvYUMyWVJoWkRSeTJEWURxV0J1ZFR1ZEFBUGNBZU1Vd2pGOGFHT3ZLeE1URUY1eE81d0NYeS9WdVZsWldNb0FzWm42M3FLaklxMmxhRjJZZVNFUmZBbkJybWpiT3NxeFJSRFE2SVNGaHNzZmorZDQwelRlY1R1ZnR6TndGd0hjQW9PdjZ6bnJtVnlhRWdOL3ZMeTBzTEl6Wjc4L0NMeEkweGZTdWdZVjhBRGNmNitPdlhiMjZqejBob1QvQVBTM1RQTTIwcktiSGVnN1NYNDhnc1UvWWxJMEUvdEwwVzdQUE9lKzhGWTA5SjBtU3BQOEY4cndySFE1NWZwVWtTWktrNDh2eEd1UW1BRzhSMGFsRU5Ed2pJMk5HZm42K3BhcXFFMEEyZ0JaRTlCdFFVNUlEd0lEYzNOd3B6UHdpRVYwTllIN0VlTTBBVkFLNHp6Q005K29jckdaaFFTV3lQVkprR1JSTjA1NEFrQW1nSXhIdEM5OW1HTWJmR3hvdk96dTdxYzFtZTVxSWJtZm1sZ0FtVmxWVlBSWmNPTk13alBkVVZlMUpSSXNzeS9yRTZYU2U0WEs1dG1kbFpTVTdISTdMbVBsV3k3TCtEbUN4RUtKYlFVSEIxcHljbkxsQ2lMc1NFeE0zQXRoaVdkWUZicmQ3aTZacEhnQ1BhWnAyQ1FCTjEvVmFDd1FhaHJGYTA3UnhwbW5XbSswY2k2WnBEekh6dlFCU2hSQy9EUm8wNkhUVE5LZDV2ZDZlek93QThKWVFva3RCUWNGM0FPQjBPbDhYUXJ3b2hQaks2WFJlN1hLNVBpa3FLcW9HY0VvOHgxTlY5WFVpNmdlZ0JZQnhrZHNIRGh6WVZsR1VKd0VNQXZCSlZWWFZmZUhiaWNqSHpLMVZWYjJEaU1vQXBETHp2VVNVeE16ckFDQWxKZVZKSW1vSjRDVUFTRWhJR0Q1OSt2UzdWRlc5Q3NEclJIUUtNdzh4RE9QVndHc2FFbmlkMndFa0F2aXNvZGVoS0lyQ3pCQ1JxNW4rU1UyZVBIbnZ5QkhEMWdESU9OYkgvdTdiYjJla09GSnVUazVKYVptY25JS2s1R1RZN1hVZUdKQ2tnK2J6K1pvZXFLN3FXVjFkM2JPeWN2K2RHOWF0bTMvV3VlY09iZXg1U1pJa05TWjUzcFVPbHp5L1NwSWtTZEx4NVhnTmNyUGY3Ny9GTkUxZnNLNHhBRmlXOWJVUXdzbk0vOXE4ZWZQQzhCMEtDZ3BXWldWbDlRS1FIRG1ZcnV2Rm1xWjFpUXpzaG5FUVVjcEJUN0tteG5KdkFLOWFsblhRd2VIWnMyZnYwelN0Rk1CU0lucGMxL1VmSXZzWWh2R0xwbW1YQ0NFdUxTZ28yQTRBelpzM0o0L0g4LzhDZ2Y3TGRWMy9NdGcvTVRHeGlkL3Z2NG1aeHlZbUprNEoxdUhXZGYxUlZWWFhFbEcvek16TUxaSEhDZlI1K0dCZlE1QnBtdThxaXRLZW1SZnJ1cjRZQURSTit4SEFtM2E3L1kxWFgzMTFWM2gvbDh2MVpsNWUzdWQrdnovWDVYSjljckRIWStiSlJMVFJzcXd2T25icytINzROazNUaGdVeTAyM00vSHhxYXVvb1hkZTlFZnUvU1VUWkFGNFBhOTdQelA4TUt5V3pDSUJmMS9VbEFCQlcwOXdPNElBUW9wdXU2eHZEWHRPN3FxcitqWmtmSnlKZlpXVmxnd3RrbXFhWkVvaHZKeDNzZS9BL2JBMkFtNDdsQWI5ZDg4MnVFOUpicHJWcTNTYnhXQjVYT2o3WTdYYlk3V2xJYlpvR0FDMUtkdTVVMTY5ZGMrUFpYYnEyYmV5NVNaSWtOUVo1M3BXT0JIbCtsU1JKa3FUakN6WDJCQ1RwenlZckt5dkI0WEE4WVpybW0yNjMrNnZHbnMveFp1U0lZZmtBbnBqdy9Jdkg1Ty9YdDJ2WDdNem8wTEYxYW1ycXNUaWNKQUVBS3ZhVlk4dW00dC9PN3RyMXhNYWV5NkVhT1h6T0VnQ1lNSFZBMzhhZWl5UWRUMGJlTzdjdkJIOEdpeTZiTUszL2tzYWV6OEdTNTEzcGFQb3JuRjhsU1pJa1NZcnVlTTNrbHFSREZpajM4bWhqejBNNityNWR1K2FsVnEzYnBNb0xiZWxZUzIyYWhwYXRXNmV0WDdObTJ0bGR1OTdiMlBPUkpFazZGdVI1VnpyYTVQbFZraVJKa3Y2Ni9oSjFlaVZKa282MHRhdFg5M0drT0c1czFicjFRWmNha3FRam9YV2JOaWtPaCtQbWRWOS9mV0ZqejBXU0pPbG9rK2RkNlZpUjUxZEpraVJKK211U1FXNUprcVFvYkFtMkFZN1VKdkpSVnFsUnBUUnAwczZXWU10dTdIbElraVFkYmZLOEt4MUw4dndxU1pJa1NYODlNc2d0U1pJVUJUSDFURTZXeVdSUzQwcEtTUVpiM0tPeDV5RkprblMweWZPdWRDeko4NnNrU1pJay9mWElJTGNrU1ZJVXBtV2VscFNjM05qVGtJNXp5Y2twc0N6cmpNYWVoeVJKMHRFbXo3dlNzU1RQcjVJa1NaTDAxeU9EM0pJa1NWRllscFZxdDlzYmV4clNjYzV1dDhPeXJMVEdub2NrU2RMUkpzKzcwckVrejYrU0pFbVM5TmNqZzl5U0pFbVNKRW1TSkVtU0pFbVNKRW5TbjVZTWNrdVNKRW1TSkVtU0pFbVNKRW1TSkVsL1dqTElMVW1TSkVtU0pFbC9FVVRNQUdBSml4cDdMcElrU1pJa1NaSjByTmdhZXdLU0pFbVNKUDBsSlFCYzBkaVRrS1RqalFteFY4Q0NBR1UyOWx3a1NaS09GRlZWYndOd29XRVlJeHQ3THJIazVPUjBGa0k4S1lTWVdsQlE4SGs4K3d3Wk1pVEY2L1VtSE14eE1qTXo5K1huNTF1SE5zdjRxS3A2RVlDTEZFVjVhZGFzV1lmMGVTNG5KOGVoS0VwY2l5MElJY3o2anFPcTZvMUVWS0xyK3NxSTltY0E3RE1NNDZtRG1kdVFJVVBTdkY3dk1nRHY2N3IrME1Ic0c0M1Q2YnhXQ0pHbzYvcGJoenVXSkVtSFRnYTVKVW1TSkVrNjRwalFGc0RQalQwUFNUcmVXSXF2UkZnS0FKemQySE5wYk5YVjFVaEtTZ0tSVEdvL1hLWnBRbEdVeHA2R2RJeHBtdlkzWnY1M1BIMkZFUGNVRkJTc2lteFhWYlU3TTNlTzk1aUtvaWpNL0x1dTYrK0h0eE5SQ3dBUHFLcjZrV0VZSHdYR0hrOUUvNmhuVHUzREE2ZWFwajBDNEtDQ29VR1ZsWldwUlVWRisrdnJZN1BabWpQemJaWmx2Ukh2dUY2dmR3YUFBUWN6bDAyYk5wMEM0SmZJOXB5Y25JdUpxSTBRd2wvZi9wWmwyWWlveERDTXBmVjBlNUtJTW13MjJ5c056U2MvUDE5RUM3b3JpdkltZ0NzYjJqOHdwMThCZElxMkxUYzNONTJacHpQenIzMzc5cjFreVpJbDRhK3ZLeEdWeG5PTWNGNnYxd1BnSEFCcjR0MG5KeWVuTXdBSGdBT1IyNFFRZzVtNWVVNU9UcDNQdmphYkxjSHY5d3UzMi8wVkFBTEE0ZHZ6OC9QRnBrMmJPZ040QmtBMUVabVJZekF6QVVnQzhLVmhHR1BpbmJNa0hXOWtrRnVTSk9sL1FHVmxKUndPUjJOUDQ3Q1VscGFpWmN1V2pUMk5vOHJ2OThObXEzdnE5UGw4QUFDN1BhNWtsYis4a1NOZER2WWdBNkNpeHA2TEpCMXZKay9PK1czazhOa2xrRUZ1R0lhQlgzLzlGY09IRDBmNzl1MGJlenIvOHl6TGdoQjFxMW5PbURFRDVlWGxHRG55OEJOb0t5c3JzWDc5K3NNYW8wbVRKampyckxNT2V5NVNYSm9TVVhmTHN2NEd3QmVqVDZZUVlrYXNBWWpvQmdDUEU5R1A4UnlRbVFVenJ3SlFLOGl0Ni9xcnFxcmVTMFMzQS9nbzBLd3c4ODlFTkRqaW1PY3o4OHUvL3ZwcmRjVFlmZ0JsUk5RdG92MXV5N0xlVVJSbFc1UXAzUURnZVFEZU9PYnVDLzkvbkx6TXZJaUloc1V4L21sRTlDRXoxd215QW9BUVloQ0E2d0Q0bVptajlRRUFJcklEK0FCQTFDQzNxcXI5aWVneUFENlB4N05kVmRXWWN5SWlXM0Z4Y1NKcWdyZVI4L1VEK05HeXJPejZYcGVpS0s4d2M1Tm8yL3IyN1d0ajV0a0F2RUtJbTlMVDB6a3ZMNi9Gdm4zN3ZBQk1JbUptWmszVGtpb3JLMjJwcWFsTlBSN1AvdG16Wisrcjc1akZ4Y1grek14TU1ITzA3M21zZVQ3TnpOY0Q4RVI1cllrQVNBaFJLOU9jaU1peXJFUWh4RjRBTFoxTzUyMUNpTmVaMlFQQUlpS2x1TGo0QURPZlRVU2ZFbEcxWlZsK0lVUVBBRU1CakxJc3Ewd0lRY3ljREtBNDN2bEswdkZJQnJrbFNaSWFXVWxKQ1I1ODhFRmNmZlhWdVBQT094dDdPbEV0WGJvVUdSa1p5TWpJaUxwOTd0eTVlUC85OXpGMjdGaWNkTkpKRFk3M3d3OC9JRDA5SFNlY2NFSzkvY2FORzRjbVRacmczbnZ2YlhCTVptNHdXKytwcDU3Qzk5OS9ENWZMRmZWQ3ZqNXZ2ZlVXbGkxYmhqRmp4aUE1T2JuV3R1WExsNk9vcUFqWjJkbTQ2S0tMRG1yY3Z5THJnUDBLSVpnc2k3OXM3TGxJMG5HSjZDTUdYOUhZMDJoTU8zZnV4UExseTlHdVhUczRIQTdzM2J1MzN2N01ETC9mRDBWUjBLSkZpNmg5Um84ZWplTGkrT01MTFZ1MnhQang0K3Z0Y3lUSHRDd0xnd2NQUmoyeHJaajcrZjErOU8vZkg5ZGZmMzJkN2FtcHFmanNzOCt3Wk1rUzlPM2JOOVErZlBodzdONjlPK2E0cVE2RlpENEFBQ0FBU1VSQlZLbXBlT1dWMmttZ3BhV2xtREpseWlGbjF6TXp6ampqREJua1BrYVkyVWRFRUVKOHB1dDYxTUJxVGs3TzJZRytWVEhHMkU5RUhsM1h6d2h2ejhyS1NraEpTWG1IaUY3WGRYMVdyRG4wN2R2WHRtVEpFaE1BVzVaMXM5dnREditGT1VCRSszVmRYNU9UazlOS1VaUjl1cTRmY0RxZExZVVFpTWo0QlJINW1kblNkVDAwaHFacE54RFJLQ0hFM3NyS3lxbGgzYzJpb3FKcVRkTitCNEN6empyTFgxUlUvNzE3SVlUWHNpd1FVWU1COFNCbTloT1J6VFROcUVIZWNJcWlwQUNBYVpwUmY0RU13eGdVNzNGanljdkx5ekJOY3hxQU9hWnBqbzFqVGpiVVpCaEhZeEpSZFNDRE9TWk4weXFJS05vWWxKR1JNWjJaTHhaQ1hGeFFVUEM3cG1sbm1LYjVmWGh5VU9EdlNiYkQ0WUJsV1ZBVUpRZEFZWDNIN051M3IxVmNYQXdpcXE2dlh6aGQxMjhGd0xtNXVlMzlmbjlhK0RZaHhHTkUxTncwemZ2RDI1bDVkMkZoNFc5OSsvYTFBWUROWnZ2UTYvV2ViclBacmdVdzNyS3NUc3ljNEhhN3R3TjRMcmlmcXFvcEFQWWJoakVCRVpuZmtpVEZKb1Bja2lSSmpleU5OOTZBeCtOQm16WnRHcndJQjJvdVJyMWVMMDQ0NFlTb21jTnIxcXpCbENsVERtb09lWGw1dVBqaWk2TnU4L3Y5Y0x2ZDhIcTltRGh4WXRSczdUNTkrdUNkZDk1QllXRWhIbnFvL3JKMjVlWGxlT2FaWjVDV2xvYkhIMzg4WmpBQkFINy8vWGQ0dlExZkoyellzQUd2dnZvcTh2THljUGJaTmNtTHBhV2xZR1lvaWxJcm9FMUUyTGZ2aitRTzB6VGg4L21RbnA1ZTc2UFlIVHQyeEx4NTgxQllXSWgvL0tQMms3R0xGeS9HM3IxNy8vS1o3UEVTeEpjQjhMTGQvbTVqejBXU2prc1dQaVJCQTBjT24zdmRoS245MzJ2czZSeHJ6SXlYWDM0WmxtVmg2OWF0Y2Qwb0RlcmF0U3RHalJvVmRadGxXVWhOVGExekRvaG14b3daVVovOE9acGpDaUdnS0FxYU5HbUNxNjY2cXM1Mm44OFg5WE5ETU1CLzZxbW5SaDMzdHR0dXcvTGx5L0h4eHgvajBrc3ZEUVdvYlRZYlRqMzFWTnh3d3cxMTl2bm9vNC93MjIrLzFXa1BubWNIRGh5SWE2Kzl0dGEyVHo3NUJNMmFOY041NTUwWDgzeDgzMzMzeWFlbWpxRm9aUlBxRVRWN09SQllyaE9rY3pnY0FzQlZ6THlodmtFek1qSWUwalR0U1FTeVp6Vk5Bek4vWlJqR3hRQkNKVElVUlhtUW1VY01HalNvaGQ4ZnMxcEhyVGxxbXRZTXdOVEFQSjkyT0J4UEI3Y3g4eU1BUWtIZThISWNtcWFkeXN6ZlJBNXVtcVlnSWhEUjY2cXFSbnZ2QmhtR01TKzhnWWhNWnI0OExBTllFRkV5TTFlR2Z3MmdLdkErVmlZbUpoNVVEZTk0RFJreUpNM2o4YndINERkRlVSNHpUVE9sb1gwc3k5cnFjcmxpM2UyS082TTlrUFVkamxSVmZabUlWTXV5L202MzIzL1FOTzNteXNySzk1T1NrczRVUW5nRE54Vm1BZGhEUlAvMCsvMlVtSmlZNFBQNXlpTEgxelR0Zm1hK0Y0Q1BpRGg0YzVHWlIybWFkazlFOTBXNnJ1ZEdtMmJnTlk4VlF0eUoybVZMRXBtNVZpWjM0UHM0RGNBL2d6ZGNBdVZ6S3B4T1o1a1FBaTZYYTN2WUhKdjVmTDRtZ1gwN00vUEc3T3pzZHNIdERvZWpZdnIwNmVVTnZaZVNkRHlUUVc1SmtxUkd0RzdkT2l4YnRnd0FNSDM2OUlQYWQ4eVlNZWpZc1dPZGRpRUVQQjRQYnIzMVZweCsrdW4xanJGeDQwWXNXTENnVG1aeXVQLys5Nytvckt6RWdBRURRa0hjMHRMUzBNV3lFQUlwS1NtNCt1cXJjZFpaWjJIUG5qMEFhaTdjZlQ0ZkZFVkJxMWF0UXVPbHBhVmh4SWdSbURoeElwNTg4a2s4L3ZqamFONjhlZFJqQnkvWUc5SzBhVk1RRWNhT0hZdWJicm9KV1ZsWm1ESmxDbjc1cFU2NVFnREFzR0YxbndpZE1tVUswdFBUWXg3ajNIUFBSYmR1M2JCMDZWTGNjc3N0b2ZkaXk1WXQrT1dYWDlDN2QrOEczKy9qd1gzM3ZkbU1yU3FOR0RPZmUrNk91TE5qSkVrNmN2WjVVeGVrSnUxN2xzQ3o4dlBudGMvUHZ5UHVyTUsvZ2pmZmZCTS8vdmdqcnI3NmF2VHUzVHV1ZlN6TGdtbWE5WjRQYlRZYmtwS1NjTTQ1NXpRNFhsSlNFcEtTWWlVM0hyMHhiVFliV3JSb1VTZUFEQUFmZnZnaDNubm5IZHgwMDAyNDhzcUd5K1FHeTVmWTdYYU1HalVLYmR1MnJaV0JiYlBaMEx4NWMvVG8wUU9WbFpXdzIrMUlTS2lKdlgzOTlkY29LU21KT3I5b1NrcEs0SEs1MExwMWEzVHUzTG5lRW02eXh2cXh4OHlmYTVvV05aczBVRUxob0ZWV1Z0b2NEZ2VJYUZNRHh5NFFRcnp2OS91ckZVVnBBbUFwRWIwZnBhc1B3TTVaczJaVk9KM09xR05abHNYQm41OUFHWXc1UkpRQllKVEg0eWtBZ01URVJJT1pUNnFxcXBvWWEwNm1hWG9VUlhFdzg3OHN5MW9ZYkZjVTVSUUFid0o0d0xLc3BWSGFvMFhmR2NCYmhtSGNEZ0NhcG5VRjhJM1g2ODJjTzNkdWFVNU96dG1Lb253TG9KTmhHRHRqdjFPSEp6czd1Nm5YNi8wY1FMcGxXUmNBdUY4SWNSY0NOeGNvVUJja1lyY1VJaG9LSUZhNW1yZ1h4eVNpV24zejgvTnAwNlpOS1FEdWNibGM4elZOZXd4QWZuSnk4bmt1bDJ0ZHNKK3FxaDRpcXRaMXZhSDNacGtRb3RLeUxLOWxXVDRoUkhQVWxLR1pZMW5Xc3JCNXpBUlFiNmtUQU5VSSs1NEJnS1pwTHpOenk0aTJOVVJVcDdSSlBmTHRkdnR3WnE0T3Z0VTJtKzJId0x5U3ZWN3Zzd0FlUG9qeEpPbTRJNFBja2lSSmpXVHYzcjE0K2VXWGtacWFpaEVqUm9RdURCdGltaWE4WGkvYXRHa1RkWHZ3QXJKOSsvWU5YalJYVmRVOFdacVltQmgxT3pQam5YZmV3WWtubmxqcmdybXdzQkJmZlBGRm5mNGZmdmhobmJhenpqb0xqejc2YUsyMjg4NDdELy80eHovd3lpdXZZTXlZTWNqUHowZHFhbXFkZmVPOWtHM2Z2ajJlZlBKSmpCczNEbSs5OVJZNmRlcUV1KzY2QzZacHdtYXpoVEs1WjgyYWhSOS8vQkhqeG8wTDdSdDhQMk1GMnIvNjZpdFVWdFlrMDV4ODhzbkl5TWpBaGcwYmFtMEhnSGJ0MnVIenp6OEhVRk12dEh2MzduSE4vYS9HWmxXOUFGQXpNbTF4TFZRbFNkS1JOMzM2RFZYMzN6djdueVJvM3Y0OS9wa0FjaHA3VHNmSzh1WExNWC8rZkp4MTFsbkl5Y2s1Nk5KVTlUblk0R284bWR4SGVrd2hSTDFqN3RtekI1WVZYOXpwN3J2dlJsVlZWWjFqNXVmbkl5TWpvOVpONk04Kyt3eHo1c3hCWGw0ZXJyZ2lkcVdjYURldW1SbXZ2dm9xL0g0L2R1N2NXU2Z6dm1mUG5yVnVUaC9KNzZrVUgyYk9yNmZPZENZUnhhekpEUUJFeEFDUW01dDdLUUQ0L1g1VENCRXM5OUFpSnlmbjRvaitKUzZYNjBjQXdVelg3UUNncXVyRFJKU2dLTXJzS0hQMEVWSHMram1Sazg3TW5NSE1Gd0FZQmVESmhJU0VYVVRVQVVCUEFCY1dGUlhGdkRrWXpIQW5vdTF1dHp0VVpENG5Kd2VLb3NDeXJDM1IyaEU5czlrS3ZMYnVBSnBabHRWQkNJR2twS1NMTkUwclorWU9nWDY5blU1bkdSR2xHSWJ4UHNKS1dLaXFtazFFS1FBT1dKWVZWMm1MUUkzbkJDTDZVZGYxWmJObno5Nm5hZHBrSWxyamRyczNxYXJhaklpZTEzWDlBVTNUTkdiT0phSy9od2VUVlZYOUhjRHY5UndtN2pJYmtRSDBRT2E4RXpYbFFjNWs1a2VZK1NVaFJCZFZWUzhRUW5oTTB6U0pxQjJBcGs2bmMyQndYMFZSRk11eTJEQU1WN0F0TXpOemRYNStmcWlNbnFacHdZdWt0MTB1MTN0QXpZMlB6TXhNTjRCZHNSYlRERWdDMEVkVjFVL0M1bjhHQUh0RVd5Y2lpanZyUGxDbiszdkRNT3FzcWFGcDJrcEVxUVV1U1ZKdE1zZ3RTWkxVQ0E0Y09JQm5uMzBXNWVYbGVQamhoNDlvYmNsRHlYQ0tkZEc4ZlBseWJOdTJEWTg4OGdnVVJZSGI3VVpsWlNVdXVlUVNYSHZ0dGFIOXBrNmRpcXV1dWdwbm5QRkh1VVZtaHRmcmpabDFkdW1sbDJMejVzMHdUZk9JTExycGNEand5Q09QWU9uU3BlamV2VHZLeTh1eGN1VksyTzEyMk8xMkVCRXFLeXRoV1JaKy9ybG00WFBUTkVPTFNYYm8wQ0hxdVBQbno4ZVdMVnNhUEg1NG5jYVRUejc1dUF4eWp4dytld1JBQThBMFpQeUxkeHkxYkNOSmtobzJhVnAyMFFQRDU4d2l3cUFIUnN3cG0vajhnQkdOUGFlamJlblNwWmd4WXdiYXRHbURFU05HWVBUbzBhRy85dzFwM2JvMUprMmFWRzhmSW9MZjc4ZU9IVHNhSEsrZWNnbkhaTXo2MVBmVVVyZzc3cmdqbE1rTkFMcXVJeVVsQlNlZmZIS2R2c0hnZGV2V3Jlc2RNMXFRKzQwMzNzRDY5ZXZSbzBjUDlPclZLOVMrWU1FQ2xKV1Y0ZmJiYjYremozUnN4Vk9UT3habUpnUUN1WlpsRlFKb3BTZ0tCOXJCekk4b2loS2VuWnFJbWhJaXRmNW01ZVRrZENDaWZ3RjRhK2JNbVp1akhDb0JRTU4xL3dKTTAzd0N3QXR1dC9zclZWV1RpY2dBWUptbWVhbmI3WTcrS0dDQUVPSmd5cmlFUkF0QUI4dDBFTkZ3WnU1SFJDTFFQaFUxQ3hQYUExOVBDV1E3TzdLeXNsb1hGUldGNWtCRWc1bjVSQ0x5QjI4b2hHMXJCU0NWbVd1OUptWVdBQndBNWdKWUJnQzZydXRoWFpvejgzY0FZSnJtNTRxaVBBaGdwYXFxVnhpRzhVdGc3RlRUTkV0anZkN0FYTTVSVlhWL0EyOU5NaEd0aWRMT21xWWxCWDV1dGxkVlZmMmZ3K0ZZUkVUcHpGeEpSTjVBV1JkQlJQY1QwWGtBMWxpV1pSSlJPWUJRa0x1NHVQaEpWVlhQOC9sODJYUG16Q2xqNWc1RUJHYmVHdXpUdm4zN1lBM0ZWcHMyYlZybmREcHpYQzVYbmJJMFJQUThnRGNpbXU5aTVxWkVOQzJzYlpvUW90NG5GU0tFYm9Kb210YUdtWjFFOUthdTZ6OEJVVXU2U0pJVVFRYTVKVW1TanJHS2lncE1tREFCeGNYRmNEcWRzQ3dMMmRuMUxqcGV5OTEzM3gyemZqYndSNFpUV1ZsWmd4Zk5aV1UxSmV1aVhSQ1hscGJDN1hhamQrL2VPUHZzczFGUlVZRlBQLzBVUWdoY2YvMzFvUVVtMTYxYmg1S1NFbnp6elRlNCt1cXI0eW92RXBTVGszTkVIenRPVGs3RzFWZGZEYURtdGMyZlA3OVdrTHU4dkJ4K3Z4L3o1ODhIOEVkSmxhWk5tK0xTU3krTk9tWkNRZ0k2ZE9pQWYvKzdkbUx5d3c4L2pMUzB0RG8xeUI5KytQaDhpbkRrdlhNR2dqQUY0SmtUcGc2b042TkxrcVJqWStMVUFYa1BqSmg5Q29HR1B6QjhkcXVKVTdQL04xYzNQZ0tZR1Z1M2JrV3paczN3eUNPUElEVTFGUlVWRmVqV3JSc3V2dmhpTURNV0xseUlxNisrdWs1Smt2ZmVleS91N09hZE8zZGk1TWlSY2ZWdGFISGxvemxtTk1FMUxxSTlPUlZOZUViMit2WHJVVlZWaGF1dXVpcnFlVHQ0MDd0cDA2WUhOYWNQUHZnQUN4WXNRSHA2T3RhdVhZdHJycmtHWjU1NUpqNzU1Sk5RVm5kNHlUUHAyR0ptNVhBL3B3WHFTZnNCd0RDTWt4SEk3czNOemIyVW1aZVlwbmxXWVdGaDhHNFVxYXJxSTZKYUgyQTFUVXNDOERxQUZHWTJjbk56ZXhjVUZLeEFUVUE4ZUp5MnpGd3JxemdyS3lzaFZrYjIxcTFiZDV4ODhzbnRORTByWU9ZQnpEd1h3QmxDaUE4MFRac0Q0QjJiemZaRnRKdExmcitmNG5sU0l4N0JLaUM2cm11QjE5b1Z3RGNlajZkYmVMa1NJdW9acXlTSHJ1dVh4UnBmVmRVeFJIUzlZUmhkRzVwTDRJWkZrcUlvZmdBbk0vT2F3SHdBWUFRenYwaEU3VFZOU3lVaXdjeUpRb2oydWJtNXZabDVqNjdyUDRTUEY4ak8vdFd5ckdqMXJVTVVSWmthclc1N1lJd1pSSFFlTTc5UlZGUlVEYUJ2dEg1aFpWMzZHNFpSYXg3OSsvZHZ5Y3dqQUd5Y00yZk9YZ0Fnb2pNQldFS0lINFA5N0haN2M4dXlZRm5XZWlMS0pxS25BUHd0ZkN5bjAza0xNeitMdWxuVkp3SlFtSGxNZUtObFdTc0FES252OWNmUWhvaWVzU3pyVndBL0hjTCtrblJja2tGdVNaS2tZMnpQbmowb0x5L0hyYmZlaW11dXVRWXJWcXdBTStPZWUrNkJ6V2JERHovOGdLcXFLblRyMXEzV2ZydDM3MFpoWVNHYU5HbHc4WFVBZ012bGFyaFRESDYvSC9uNStkaS9mejlLU2tydzFGTlBvYXlzREY2dkYwT0hEZzBGdUgwK0gzUmR4MGtubllUNzc3OGZpcUxBNS9OaDBhSkZ1UExLSytzRUVwWXZYdzZielJhNlFCWkNvR2ZQbnRpNWMyZW9ubWY0eFpUUDU0UEg0OEhXcmFFa2k5RENteWVkZEJLU2s1T3hidDA2dU4xdTNISEhIZWpac3llQW1nenRqSXdNekpoUk85WTZjZUpFckYrL0hwTW5UNjdWenN3eEYrUVNRc0EwelpqQis0TUo2djlWalJ3eDl3bUE4d0c4UCtINTdNR05QUjlKa3Y1UWNXQi92NlpKVFdZVDBkOGZHRDY3TzBDUFQ1emEveldBNG42TS9NK0FpSkNkblkxYmI3MDFkTzZwcnE1R3AwNmRjUDc1NTJQTGxpM1l1blVyM25ubkhUejQ0SU8xQXFlZmZmWlozRGRjVHp6eFJEenh4Qk1OOWhzOWVuVGNjei9TWXdaZnk4S0ZDeUdFQ0FXZ3YvdnVPd0RBNnRXcm8yYTRkKzNhRlczYnRvMDY1aHR2dkFGRlVXS1dJZ25lWUQrWUo3TU9IRGlBLy83M3YramV2VHRHakJpQjU1NTdEbVBIanNWRkYxMkVwVXVYb24vLy9uSFhWSmVPbWlRQVlPYTE5ZFRrYnFnY1F5cUE0R0o1b1RHWXVUTXpWNTl5eWltL0J0dnk4dkthbTZhcEFBZ1ZkQThFdUY5RFRSa1JBTWl6TE91Q3dZTUhuK3YzKzhQcjdaMURSTXZDdmtaQ1FrSVNnRHBCN3J5OHZCWit2Mzg5Z0hRQWk0UVFUbWJ1WUxQWi9wL2Y3NytNbWU4Qk1OanY5MzhDWUZiay91S1BtamxqTlUwTFpUc0Uzd3NpZWtuVHRBbFIycVBWMmhGRWRKS21hY0dia0JrQWtKaVllSXVtYVJYTWZGSmczNXMwVFF1K2ozYkxzbFlGUzdxRTB6U3RwMlZaTFYwdTE2SW94NEttYVgxMVhWOFNiWnVpS0dPWStRb0FKak0zQmRBUndMMEFCRE56SURQN0xRQ3dMSXNDaTJ5K3dzd0tNNzhPWUZENGVJSCtsVzYzZTNtMDQ0WE5xUnhBblFzY1ZWWEhBN2dOd01hd05pY3pWd2toYXQxOVlPYVRBL1BxcDJuYU9aWmxsYnBjcnM4QUlERXhjVlJnL0pFSS9Bd3k4eVZFOUczNEV3cCt2NzlGNEZ1N0hjQVVJbnBTVmRYdWhtR3NEbnRONjRqb01jdXlhbVduRTlFd0FFMlplVnhZMjBNQUR1a3VIUkVsTWpPRUVQRTlqaVJKRWdBWjVKWWtTVHJtTWpJeU1IYnMyTkJGZUZWVkZSUkZ3VVVYWFFRQVdMVnFGVmF1WEltMmJkdmk1cHR2RHUwWHZDQ05Od05yNk5DaGRRTGxrYjcrK211ODhzb3JkZHB0Tmh0NjllcUZ6WnMzbzNYcjFpQWliTml3QVYyN2RxMlY4YXpyT3NyTHkvSFVVMCtGWHMvYXRXdngybXV2WWNPR0RSZzFhbFN0SVBETW1UUGg4ZnlSK0pDVWxJU2VQWHZpN2JmZnhwSWxVVDl2WTlldVhYand3UWZydEQveHhCTTQvZlRUa1phV0JrVlI4Tnh6ejZGRGh3NFlPSEFndnYzMlc3ejExbHRRRkFWQ2lOREZ0OWZyQlRNak4vZVBoQksvM3g5YWJHem16SmwxamlPRVFIRnhjYTE5Z21OdDM3NDlhbnY3OXUyanZwYS9rdUhEQzVzbXNyaVJpWjhBK0JRd1preVlPdUJRTWxVa1NUcUtwazhmNmdOd3g4Z1JjNThnNGdjQXpIbGd4TnpuQ1hPV3NjWExtUGkvazZZT1hOblk4enhTd20rdTd0Ky9QM1RPUFBua2t6Rnk1RWc4OTl4enlNL1B4OFNKRTBOOUR4dzRFSGUyc0JBaXJ2UHd3ZFNOUHBKakJoZUxCSUIzMzMwWFhxODM5TFhQVi9Na2ZPVDZHY0h6NE1rbm54dzF5TDE4K1hKczNMZ1IvZnIxaTVsSlhsRlJBU0QrenloQXpXZUFSeDU1SkZRUzVacHJyc0czMzM2THBVdVhvblhyMXVqUm8wZmNZMGxIelFrQTloRFJQMk4xRUVKa01QUExzYll6Y3dhQWFDVXQraExScXZDNng2WnBuZ0FBNGJXMW1ka2dvcHVZZVFNUm5VVkVZNWo1UlovUDl6Y2h4TXVtYVRZWk5HaFFxbW1hWndNb3lNM05UU2VpVlQ2ZnI2Zlg2NjJNTnFlWk0yZnUwVFR0NzZacGJuUzczU1dhcHQzS3pDTjhQdDlvSWxybzkvdXZFMEtjUUVSZUlVU2ZLSzg1bUJVeEI4REhVZDZMR1FDK2lHeVBjVU9nS1RPZlFrVDNNWE15RVowTDRHc0FlYWdKN1A4TVlCVXpoMy9nVEFUd2J3QzFndHo1K2ZtaXVMajRaU0pxbTUyZGZjYnMyYk5yTGFEb2REclBCZkNwcG1uRGRWMS9NWElpdXE2SExqdzBUU3Nqb3RzS0Nnb1dxNnI2REJGMUJ1RFVkWDB2QU9UbDVXV1lwbG5zOVhvejVzeVpVeGJsZGFFbUxoN2ZEY1RJamprNU9SY1QwZjJXWmQwT0lEdXMzeFFpcWtKRWZmTmdXUmNpZWlRUUhQNE13R2VEQnc5dTdmZjc3MkhtUllaaExBbU0zUXJBRlFDbWhJOFJXSXdTQVBaNnZkNlhFeElTSGd2ODdEc0JRRlhWaTRpb05ZQzlVZjRlTXpOemVQQ2RhN1JVVmZWR0FFbUdZY3lMMkVkb21qWU1RQmFBVzhLVDJabjVCQUJXWldYbFJraVNGRGNaNUpZazZjL0Y0a3dJd3NoLzN2UFowVHpNeHg4dVF2bmV2ZWh6MmVWSFpmeklpL0R3N095aFE0ZWl1cm9hOCtiTmc5MXV4M1hYWFFlZ0ppTU5RTnlaM0VsSlNRMWViTWFxbHcwQTRTdlRQL2ZjYzBoT1RzYmd3VFZKdXFXbHBYanR0ZGV3WXNVS2pCdzVNclFJWmxWVkZkcTFhNGZ1M2J0ajllclZtRE5uRG5KeWNtcU5ZN2ZiSVlUQWl5KytpSTBiYXo2M1hYUE5OYmp3d2d1UmtKQlE2eUwraFJkZVFKTW1UYUNxYXFndG1IVWR6Q2JQeU1qQVUwODlCY013OE9tbm44Sm1zK0dDQ3k1QVptWm1hTHo2UG1EN2ZMNEc2NXkyYk5rU1dWbFp0ZHBlZSswMXBLU2s0TVliYjZ6VGZqU01IREU3LzZnTWZCQ1lxUW1BRENJK0JhQ3VJSUNZM29PRm9ST21EVmpjMlBPVEpDbTJDYy8zSHoxczJMeUpLWXIvYmhCbkFYUUxDYnFGUUJnNVlrNWpUKytJS0MwdFJVbEpDZXgyTzd4ZUwwelRSRVZGQlg3NnFlWkpiNGZEZ1J0dXVBRy8vdm9ydG0zYkZ0cHYzNzU5U0V0THcvZmZmdysvMzQ4MmJkcEVyVnR0bW9kVWhyZGVSM3BNcjljYnl0eWVQbjE2cmZQZjVNbVQ4YzAzMzJEV3JGbTEydDF1TnhZdFdvUm16WnJWR2UvMzMzK0hZUmdBZ0k0ZE8rS2xsMTdDWFhmZEJTS3FOZmV5c2pJa0p5ZlhXa1E3bnRkV1VWR0JEUnMyWVBIaXhmanBwNS9RcFVzWDlPalJBKysrK3k0ZWVPQUJkTzdjR2QyN2Q4ZHBwNTEyVkc0Z2p4d3g3Qy8xUkVPRTBST2VmL0d3UGpzRUZtSmNvK3Y2QjdINkJNcEUxRGZHNlFCcWxka1lNR0JBYzJhK2tZaHFQY0pnbW1aclJWSEF6SHZDOWplWWVhdk5acHRxbW1heGFaclZicmU3RjJvdnZKZ0w0Q2NpNm0xWlZpL0RNQVlDK0txKzE2YnIraklBY0RxZDV6SHo1cVpObTNiWXQyL2ZBR2J1R3dnTzd3TUFUZFBxN092eGVQWW5KaWFPQnZDV3J1dWhXdExCOTRLWnZ6WU00NE93OWxhS29yUkZSRkE2b0NNUnpkRjFmVVJZeVkzcmRGM2ZxV25hUndCKzFIWDkzc0RySEVsRVRZdUxpLys5Wk1tU09oOWVOMjNhcEJKUk55SzZMVExBRFFBdWwydWRxcXFQRTlIazNOemNOWUdTTDNWa1pXVXB6SnpHekxzQWdJaGVaZVpGQUw1Mk9wMDN1MXl1ZFpabE9RQ2dTWk1tTWV0dHh4M2hScWgyZTRqYjdWN3VkRHJQQzh3NUZPVFdkYjE1VmxaV2NrcEt5bDJHWVV4RzRPY2dyS3pMNWVGbFV6d2VUNktpS0V1SjZKRmdteERpSVFCMlpqYkNqMmxaVmdzaEJKaDU3OXk1YzBzMVRWc0k0T2Fzckt3bVJVVkYrNG5vZG1hK2lZaWlsY0JwVFVRS2dORGpva1IwWWlEUVA0R1piUURtNWVibWRyTXNhekFSOVFOZ0IvQVFnUGNyS3lzclVsSlN3aVBudlFDc0M1Um9DWTRuSHgrVnBBYklJTGNrU1g4dWhFd0FBSFBVZW14SHlzN2ZkbUQ5dDJ1UFdwQjd3NFlOc05sc0VFSmcyN1p0c052dG9ZdHdBTGp4eGh1eGE5Y3VuSERDQ2FIMjR1SmlBTUNPSFR0UVdsb0tac2JaWjlkZDZ5ZmVoYW5pdFhidFduejU1WmZJeTh0RGl4WTE2N0hzMnJVTEsxYXNnS0lvMEhVZHI3enlDcXFxcXVwYzBDNWF0QWhubkhGR3FJeEkrQVcwb2lpaEMvRm9pMWdCTmZXd2s1T1RjZXFwcDlZN1IwVlJNR2pRSVBUdDJ4Y2RPM1lNamJsaHd3YnMzOS9RV2pkQXAwNmQwTEpseTZqYm1CbE5talNwVXdmOTdiZmZSbHBhV3RUMm80TWFmcGI5S0NQaVNtYjhCa1l4Q0Erd3lXOU1mQ0U3MnVKUGtpVDlEM3J4eFR2MkF4Z1BZUHlvNFlVbitWbnBKb2piZ3JnVmdNYStlRDdzdjNGZmZ2a2wzRzUzcmJaNTh5SVQ1MnFzV1ZON2piT2RPM2ZpeXkrL0JGQ3pYc1MxMTE1Ylp4K2Z6NGVxcWlvc1gxN3ZrL2NBYW03NnBxV2xOZGp2U0k3SnpEaHc0RUNvWkVoa2ZHblhybDFvMTY1ZG5mYmdlVEt5bm5aMWRUVW1UNTZNeXNxYVpOajE2OWRqeFlvVnlNek14TFhYWGh2S0RBZHFQcU5FWm5rMzlIbmtpeSsrQ0pVUE8rT01NL0RRUXc5aDNicDFTRTlQeC9qeDQ3RnMyVEo4K3VtbktDd3NSSEp5TWlaT25GanZlSWNvL3JveWZ6YVdGZjBSdVlOeklUTXZhN2hiZEZsWldja0F6a0ZnWWNNZ3U5MythS0IwUjYxZjJFQWdHQWhiUUZMWDlmY0J2SzlwV3B1d3JxRUFkeUI3K1Y1bW5nemdjaUtLckpWY0x5SEV2UUFHVlZSVWJBWXduNGllYTJpZnVYUG5sZ0tJK3dhQzIrMHVpZEdmQUhRRlVCUmxHeXpMZWtrSVVaaVRrL095b2lqTm1ma3BBUCtLRnVBT1pDZVBZK1kzRGNOWUVHc3VobUU4cldsYWI4dXk1dWZrNUhRTnpLMldoSVNFdGtSRUhvOW5Gd0RvdXY1VGJtN3VoWlpsamFtdXJ2NFZBRXpUYkNLRThFMmZQdDJYbjU4dndqUHlnNWhaSEdvbU4xQVRsSS9XMStGd0RBUXdTVlZWdTJFWXo5WTNydHZ0M2dJZzlBZmQ2WFQySXFKaHpEelRNSXdONFgyRG1kek12RGZ3OVdPV1pZMG9LaXJhRHdDNnJ2Ky8vdjM3UDJXMzI5c3pzeTlpMzhlSXFMbHBtdmNIMnhSRm1VUkVGYnF1M3hac3N5ekxRMFFEQUxpWXVYOTRLUlJOMDVLWkdUazVPUTdVbEg2Wm5aT1RjekdBTFlGRkordldWWlFrcVJZWjVKWWs2YytGYUFtQVN5YzgvK0tSVzYwd2lyVmZyK1p6ejZ1LzFNZmhtRFJwVWlnek95aGFQYzdubjMrK1R0djQ4ZU1CSUdaNWplQkY1dzgvL0ZEckFqU2FYMzZwZC9GNGxKZVg0OVZYWDhXWlo1Nkp5eSsvSE15TVhidDJvVzNidGtoUFQwZUxGaTJ3ZS9kdWVMMWU1T1hsWWMyYU5mamlpeTh3YmRvMEhEaHdBTTg4ODB5OW1lZEhjdEZKQUtFQWQ5RDgrZlB4NDQ4L3hsd0l5K3Yxb3JxNkdzT0hENDhaNVBiNy9haXNyTVJYWDlWT0NLcXVyb1lRSW1yN3dkUWtqZGVFNXdjYzFaOTVTWktPTDg5T0hiZ053TFlHT3g0ak9kcnF3dzV5WDNMSkplalpzeWRzTmh1MmJ0MktzV1BINHVHSEgwYjc5dTJ4YTljdVRKOCtIWGZmZlhlZHYvY2pSNDdFVlZkZGhYNzkrc0h2OXlNbEpTWHErQlVWRlNncks0dDY3bzNrOVhwajFyYytXbU9XbFpXQm1hT2VnendlRDdadDJ4WjFrZVZncVpIdzgvWCsvZnN4YnR3NGJOcTBDU2VkZEJLMmJkdUdLNjY0QXFXbHBTZ3FLa0tmUG4zUXNXTkhuSGppaWZENWZDZ3VMc1lwcDV5Q25UdDNJajA5SFIwN2RteHdNYzlldlhvaE56Y1hYYnQyUlhwNk9yWnYzNDcvL09jL2VQLzk5NUdlbm81TEw3MFVvMGVQUmtsSkNmYnUzUnMxMC94d0hXNm04MStacXFxZEFKeFBSUDkzcUdNa0p5ZjNSVTNHN0pkaDQxNEY0RDRBNDZNc3BOZ2VBSVFRdXhHblRaczJEU1lpVVZWVk5kUGhjRndldm9DaDArbTh4YktzbFlXRmhiOEZ4clZGcm0rbzYzcWVxcXBQQStoUFJMbk1QRFEzTjdkalFVRkI1Q0tXU2xGUjBSRjk5RUxUdE5NQnBGcVd0U3JLdHN5RWhJVEZYcTkzcVJCaUVZQVVJbnBRMS9YSmtYMnpzcklVUlZGY3FJbnZER3Znc0d4WmxwT0kxZ29oNXVUbjUxOFZHYUMyMld3WkFKQ1FrRkFjZkpveStQdWNrcEtTSFdnVEFPeWFwbFVYRnhldkFYQmg1SUdvWmxYTnN6Uk5pN3BnWnBnV0FINW9vRStJcnVzelZGVzloWWpHREJvMGFQNnNXYk4rYlhpdm1xeDlJbm9Md0cvTS9GRGs5a0JkYjlQajhld0dnRm16WnRVcEZXSzMyNjhob29Jb04xTVNtWm1FRUtIeVg4eWNSRVR2aG5jeURHTkRUazVPTzdmYlhhZVVUbVZsNVlNT2gyTzBvaWdGekp4c211Wk1tODIyakpsdFJKUVZxNWE2SkVsL2tFRnVTWktrUnZEMDAwK0hIeEVNaGdBQUlBQkpSRUZVeW5hOC9ISk5HY083N3JvTFFNMkNrUzFidHNUZi9sWnJNVzhzV2JJRWI3NzVKaVpQbmd6THNtSUdzSU1YcTRzWEw0NVo1enFvdmd2UWJkdTJZZEtrU2RpOWV6ZVNrNVB4d0FNUG9MUzBGSDYvSHhNbVRNQ1VLVFZsN0Y1NDRRV3NYNzhlZmZ2MlJVbEpUVEpJU2tvS1dyUm9nVW1USmgzVGhSbDlQaDhXTGx5SUcyKzhFUWtKQ1VoSVNFQ2JObTFpWm4rdFdMRUMwNlpOaTdyZ1pQaVlKU1VsbURScFVwMXR1M2Z2anRwK05JTGNraVJKVXYwY0RrZm83Mit3SEVtN2R1M1FyRmt6N042OUcrWGw1UmcvZmp6dXVlY2VuSHZ1dWFIOVBCNFAwdExTUWs4clJXTlpGc3JLeW5EeHhSZmo3cnZ2Ym5BdW8wYU5hckRQa1I0emVBNk9kblA1bTIrK2dXbWFPUFBNTSt0c3E2aW9RSEp5Y3EwYnoxVlZWZGl4WXdmT1AvOThYSDc1NVJnN2RpeUVFQmc2ZENnOEhnK2FOR21DRVNOR0FBRCsrOS8vd3VmeklTa3BDZmZmZnorbVRwMktmdjM2b1YrL2ZnMitwaXV2dkJKQXpmZWdUWnMybURadEdsYXNXSUYzMzMwWDMzLy9QVzY5OVZhMGJkczJyaHNHMHBGRlJQOENzRlhYOVhvZk0xQVVwUWtBQ0NIcWxINFJRdVF5czUrWlB3QUFUZE95QWlVaVZpY2tKRHdlN0JkY0xKR1pCeERSZ1lxS2lsMlJZL245ZnJMWmJGQVVKZlNEbXB1YmV6NHoveHZBbFVWRlJhYW1hYlV5Z29sb2tNMW0reGVBN2dEQXpBcHFBclBSbmdoZGJsbldmd0IwQ2dSbWcrM0JYeG9GUUwxQmJrVlJiSUhqeGxXVW41bXppV2h2ZFhYMWFnQVFRZ1FYMGh3T1lMalg2eDJTa0pCd3A5ZnIvWmladXhCUlNrNU9qaU15UUpxU2twSVA0R3BtSG1nWVJtUkF1YzVjWEM3WGJrM1RCZ0o0ZTh1V0xlY0FXQnZ4T3RiNWZMNXpHbml0dWN4OEM0Q3N5S3ptTUhZaTJnTGdudnJHQXZCc29KeEhWSUZnZWEyZkw4dXk3ckhaYkpjRUE5ekJwd0NzS0JjM1dWbFp5UTZINDUvTVBKcUk5bGlXZGJYTDVkb05BQU1IRGp6RlpyTzFaT1lPQUp4RXRLcW9xQ2hhT1JJQWdNdmxtZzJnTUxKZDA3U1htYm1sWVJpM0I5dFVWWDJVbVpNaiswWUxjQU5BU2tyS0JRQW1NSE1IWnI2dXNMRHdaNmZUZWFrUVlqNHpmNnhwMmpCZDEyZkVtcHNrU1RMSUxVbVMxQ2hhdDI0ZCtyZkg0MEhidG0xREdVcUtvdURkZDkvRm5qMTdNSGp3NEZEZGJDSkNZbUlpbWpkdkhuWE1vTjI3YTVKZnhvOGYzK0JDV3F0V3JRb0ZxeU1sSmlaaTU4NmRvYnFiN2R1M1I4K2VQZEdxVmF0YUY1dlYxZFV4czk3aURYQjdQQjdzMnJVclp0bVNlQzFkdWhSdnZ2a21McmpnQXB4MDBrbFFGQVcvL2ZaYm5jVWhnNExsVmVwYnpHdmN1SEZSMjBlTkdvVzB0RFE4K3Vpamh6Vm5TWklrNmNqYnQ2K21IRzN3U1o1T25UcmhpU2Vld0xoeDR6Qmx5aFJNbWpRSmFXbHBNRTBUcG1raU1UR3h2dUd3ZGV0VytIdytuSExLS1Vkc2prZDZ6R0JaczJoUEpuM3d3UWV3MiswNDc3eno2bXdyTHkrdmMzTzJWYXRXZVBUUlI5R3hZMGQ4Ly8zM29mWm93ZWJGaXhlamJkdTI2TnExSzc3NTVwdFFLYktEOGU2NzcrTDk5OTlIbHk1ZDBLdFhML3o3My84KzR1WFhwUGlwcW5vVk02dEVkQy9DU29ORTlNa2xvdE9ZK1ZJaWd0ZnJqVnprc0JlQTJ3QzhId2lxUGdmZ1BpTGE2UFA1YmpNTUl6d3dlcDBRSXZnMGh4NHRZOXB1dDl1WU9iVEFZRzV1Ym0vTHNsNEg0RFFNNDFzQVlHWVBnRjVPcC9OQ1JWR1NtZmw4Wm5ZRnh5QWlHMm9XZW53M2N2ekFkZ1RHUWNRK2FONjh1UTFBek9BbkFGaVdsUkNvNlJ4dGdjbGErdmJ0YXdPUXg4enp3bDd2SllILy94OHpqNjJxcWxxbzYzcjE4T0hEKzFSVVZEd0o0REVoeEVoVlZUOEZNTU13akk4QVlQUG16YU16TWpLK0RWL1lVRlZWSnhGMVlPWnNadDRTZVh4ZDE1Zms1dVoybWpWcjF1K1IyMmJObWxVQllIMjBlYXVxZWx2Z0JraG5JcHFwNi9ycWFQMENGQUFWOWRWMEJ3Qk4weDRpb2hOamJROWtNdGY2T1hTNzNac0FiTXJOelUxbjVxVUFNcG5aYTVwbW5mcnZkcnQ5SllEVEFIeGhXZGF0THBkcmUyaUNpdElOd091QjcvMVBSRFM4dnJraTR2ZEJWZFZzSXVvRDRDWUFpOEszR1lieFZBTmpBUUEwVGZzL0FCcUFNNW41UFNLNk1YaXp3dVZ5L1ppVGszT2hFR0lPZ09tNXVia2xCUVVGQytNWlY1S09SekxJTFVtUzFNajI3ZHVIMDA4L1BmVDFzR0hEMExScFV5eGF0QWd0VzdiRW5YZmVDYUFtRUJ5K29GTXN2Lzc2SzFKVFV4c01jRGNrUFQwZGp6MzJHRHAwNkZEdkFwVy8vZlpiMUFXNjRzWE1lT21sbDdCeDQwYU1IVHYya0I5SE5rMFQ3N3p6RHZyMDZSTmFsQklBV3JSb2dYLzg0eDlSOS9uKysrOWoxdEN1cUtpb3N4Qm01THlEaTJCRzIyWlpGandlRDFKU1V1ck5GSmNrU1pLT3ZEMTc5aUF4TVJHbHBhV2hOcnZkam1IRGhxR2twQVRWMWRXb3JxNkd4MVB6eEhsVlZSVzJiZHVHSmsyYVJEMFByVjVkRThjSlAxOGZyaU05NXM4Ly93eWdKbnM5M0lvVksvRGpqei9paWl1dXFMWHdkVkI1ZVhuVTRIV25UcDBhUE9aWFgzMkZEUnMyWU1TSUVhSGEzdlhkT0k3MUJObVpaNTZKOHZKeWZQbmxsMWk1Y2lVU0V4UFJxMWN2REJvMHFNNE5pTWh5RTlLUmxaV1ZwYUFtOC9icmhJU0VtRm1qZ2V6YUI0bG9Hek5QREpZRUNXTG1DZ0J2RU5INFFOUERBRHdlajJkQ29LWjFpS0lvQlQ2ZnIxUUk4Wld1NnlzUmhjL25TN1RaYkxBc0s5bnBkRjdHekhNQS9OMHdqS1ZoYzFvSTRPOUV0Q0x3YzdMRHNxencybjhLTSs4MkRDTjZqYm9vTkUyN0U4RGN5c3JLQm1NbmdiclpBQkQ3ZzNOQWVucDZFaEd0TWsxemFsanphbWIrbVptelhTN1hGOEhHcVZPbmVnQ01Hamh3NEhNMm0yMElnRHNRdG9obG9FWjM1QUlFU2N6OEdJQ1ZRb2lSMGVZUVdaSWxIbDZ2OS9PRWhJUnJpR2g4UWtKQzFGcmlZZUwrQU54QUpuZk11NUFGQlFXL2E1cTJncGsvRVVJVVJpNjRPV2ZPbkRKTjAyNW41cHMyYjk0OExyS2VlV0ppNHB0ZXJ6Y1B3SmU2cm44YjczeURMTXZhckNqS3N3QldFTkhZZzkwZkFKajVheUs2allpdTBYWDl3OGp0YnJlN01pc3I2MWFId3pGVUJyZ2xxWDR5eUMxSmt0VEk5dXpaQXlMQ3pwMS9KQjVjZWVXVmNEZ2NPUC84ODBQdFpXVmxVQlFGTzNic2dNL25RMFpHUnAyeFBCNFAxcTlmSDNWQnlrUFJ1WFBuV2w5YmxvV05HemZDNi9XaVM1Y3UyTFp0RzM3NzdUZGNlR0dkTW54eDAzVWRYM3p4QlM2NTVKSzRGdW1LWmZIaXhTZ3RMY1d0dDk1NnlHTUUrWHcrREIwNnRNRisyN2R2UjdCV1lTd1BQL3d3emptbjNpYytKVW1TcENOczkrN2Q4SGc4dVAvKyt4dnVES0N3c09icDh3RURCdUQ2NjYrdnRjMDBUU3hac2dUdDI3Yy83Q2VPanRhWXpJeHZ2LzBXZHJ1OTF1ZURiZHUyWWViTW1YQTRITGpsbGx2cTdGZFJVUUdmejFmditobXg3TnUzRDRaaDRMenp6c01GRjF5QVR6NzVwRTZmR1RObW9IMzc5cmpxcXFzZ2hJaVpuZDI1YzJkMDd0d1pxcXBpN2RxMVdMeDRNYXFycTZObTJEZFU2MXM2UElHczRwc0dEUnFVT24zNjlKaUx1eFFYRjd0T08rMDBkNncrYnJmN2U5UUVZd0VBdXE0ZkFGQ25EaklBekp3NWN6T0FhZlhOcTdDdzhHZlVMTlFJQU1qUHoyOFhXVXRhMS9VRnFDZkE3UFY2WDFJVVpXNTl4NG1rNi9wckFGNkxwMjlCUWNHSDRYT3NUMkF4dzFxL2xJWmhMTzNidDIvbmFBdExBa0RnUnNKb3hMRmdhbFZWbFk2YXJQaDZzODhQVnVBR1JmVHNrUWk2cmw4Vlo3OW81V1BDdDEvVHdQYThCclovQ3lCcUFEdnc4enVyb1RuRzRuYTdsd05vMTJESGVoaUc4U21BVCt2ckUvaTlmUEZ3amlOSnh3TVo1SllrU1dwRWxaV1Y4SGc4V0xod0lSWXVySHRqZnY3OCtYWGFSbzRjaWNURVJCUVVGTlRaOXAvLy9BY0hEaHpBeFJkZmZFVG14OHpZc1dNSE5tM2FoUFhyMStPYmI3NUJSVVVGcnJ6eVNuVHAwZ1Z2dlBFR0FPQ0NDeTZJdXY4UFAvd0FJUVJPTysyME90czhIZy9LeXNydzhjY2ZvMCtmUGhnNmRPZ2hMMFJaVVZHQmVmUG1vVStmUG5VeTJQZnMyWVBKayt1czBRUGdqM0lsa1lRUXlNcktxamVUKysyMzMwWnljbktvbm1pNFlDYTMxK3V0VlpwR2tpUkpPalp1dU9FR1hINzU1UTMyKys2NzcyQVlCb1lQSHg1YVVEblNva1dMVUZwYTJ1Qk56U0RUTkZGV1ZsWnZlYkVqUGVaWFgzMkZpb29LZE8vZVBWUXVaT1BHamFHRnJ1Ky8vLzVhcjYya3BBUit2eDhyVjlZa3paNXd3Z2t4angwTUtvY0hsejBlRDU1OTlsazRIQTdjYzAvdGNydmg1OWFmZnZvSlgzLzlOYTY1NXBwYVkyellzQ0htT1JnQXpqampEQUExWlV6Q1ZWVlYxYnVmZE9RRVNsYkV0R1RKRW45RGE3OGNUWkVCN25qTW1UT25ERURaVVpqT0VSTXJ3SDJ3am5Sd1c1SWs2YzlBQnJrbFNaSWFVVkpTRXA1NTVwbTQrazZaTWdYTm1qVkRkbloyMUV5bzZ1cHFGQlVWSVMwdERkMjZkWXRyekdEOTdtakJaY013c0dUSmt0Q2ozQTZIQStlZWV5NjZkT21DcmwyNzR2UFBQOGVxVmF2UXUzZnZXdVZCZ0Q4ZUpWNjllalhlZSs4OVBQYllZN1d5d3YxK1B6WnYzZ3dBNk4yN04rNjY2NjVERG5BRFFFRkJBYXFycSt0a3FWbVdoYlp0MnphNDhHUWtSVkdpWnJ5RisvVFRUOUc4ZVhOY2UrMjFoenh2U1pJazZlaG8wYUpGdlF0SmZ2VFJSL2pwcDUvd3d3OC9JREV4RWQyNmRZdWFOZnp6eno5ai92ejVTRTlQYnpCby9zSUxMNkMwdEJSbFpXV29yS3lNV1g3clNJOXBXUllXTEZnQUFEai8vUFBoOC9rd2QrNWNmUGpoaDJCbTNITExMZWpSbzBldGZkNTc3ejE4L1BISG9hKzdkdTBhY3c3Qm9ITHdzMGZ3NXJISDQ4R2pqejRhV3BjaitQNHRXTEFBR1JrWktDc3J3N1p0MjNEWlpaZUZ4Z3FPc1hidFdtellzS0hlMXg2TngrT1JRVzVKa2lSSmtxS1NRVzVKa3FSR3BDZ0sycmR2SDNON2FXa3BGaXhZZ0xLeU11ellzUU85ZS9kR2h3NGQ2dlJqWmt5ZlBoM2w1ZVVZUEhod3ZZcytiZGl3QWZQbTFaVHQrL1hYWHdFZzZrVnpseTVkc0dyVkt2VHIxdzg5ZXZUQWFhZWRGZ3BFTDEyNkZOT25UMGVyVnExcUxlb1l2TUNkTjI4ZVRqenhSQ3hkdWhRdFdyU29rOGxOUkRqeHhCTnh5aW1uNE82Nzc0NFo0RFpOczhISGt0ZXZYNCtWSzFmaXNzc3VxNVBGSGExZWR0QW5uM3lDenovL3ZOYThENGJYNjVXUFRFdVNKUDFKTlczYUZDdFdyRUJtWmlaeWMzTmpuZ2UrK09JTE1ET0dEQm5TNFBvS21abVorTTkvL29PMHREUjA3ZG9WTjkxMDB6RVpjL3YyN2ZENWZHalpzaVV1dlBCQ0tJcUNzODgrRzh1WEw4ZDExMTBYZFo5TExya0U2OWF0UTRjT0hkQ2pSNDk2eTQ0Rno2VStudy9sNWVWNCt1bW4wYUpGQ3p6MDBFTzFGcDQrNTV4ejBLcFZxMXBsUzFxMmJJbWJiNzQ1OUhYd3ZEbGd3SUJEdWtsODMvOXY3OTZqNUtyS3ZJLy9ubE45YnhwQkJTS0lrekFxT053Q0lpRGlrSm54aHNxSVNLdVFWSjFkQVpzWFNlUXFPQ3JZTGh3RkZVWEFHN2MrMVowbWFzMm9nNERNTE5FQTRtVUd1WWdvQzhkSkJ3UUpxRWduM1oydTZqclArMGRYeFVxbE8ybXVIZWp2WjYyc1VQdnN2Yzl6VHZlaWNwN2E5ZXpUVHVPOUZ3QUFUT21wTDVzRGdGbHcxb2MrMkN2cEU1Ky81Q3ZQNnYrLzdyN2pGNzdmQVROYkRmMXNPL3Zzcy9YNDQ0L3I0SU1QMXBJbFM2YmNOR3JObWpXNjdMTExOajUwYm1sVmRKcW1PdW1razFRcWxUUnYzandkZHRoaDB6NklwMm02V2JtT2UrNjVSeGRlZUtGMjNIRkhuWHZ1dVpza2xoOTU1QkZkY01FRmV2VFJSeVZKSFIwZFdyWnMyWlFyeEVaR1J0VGEycnJGaFB5eVpjdTB3dzQ3NkZPZit0UzBmU1RwNXB0djF0NTc3NjJYdm5UVGZZVE9QZmRjalk2T1RybVMrL2JiYjljVlYxeWhRdzg5Vk5sc2RvdHhUT1dFRTA3UXJydnVxdlBQUC85SmpYdXlmbm5uSGRyL3dOZnlmZzNnQmUyNWZ0K3RWQ3FhbUppWTBZZWM2OWV2bjFITjZ0b0s0MHdtODV6UDZlNWF1M2F0NXMyYnQ3RnR3NFlOVzl3NCtxbXFiYnk4cFEwbXAxTXVsL1hJSTQ5b2h4MTJVRmRYMXpNZTI1UEIreXNBQUM4c3ZLa0RlRjZaaTBudTBkRlJ0YmUzYjdXY1I2VlNVYWxVbWpJSjNtaDhmUHdwclY2dXVmZmVlN1hiYnJ0TisxWHM1NE5hU1pXblV5Ymx1Y0JET0lDNVlGdDYzOFhjd1BzckFBQXZMSlFyQVlCdFhQMVhnYmNrazhuTUtNRXRQYlh5SFBYMjNudnZwelYrVzdDdEo3Y0JBQUFBQU1ETVBQbnZtQUVBQUFBQUFBQUFzSTBneVEwQUFBQUFBQUFBZU40aXlRMEFBQUJnVmtWUjlFUzVYSjd0TURCSGxNdGxSVkgweEd6SEFRQUFuamtrdVFGZ0NqeHNZMXZBUXppQU9jT2kzMndZRzUzdEtEQkhqSTJOeXFMbzE3TWRCd0FBZU9hUTVBYUFxZkN3alcwQUQrRUE1b3JVSzdkdEdOdVF6blljbUJzMmpJMmw2VVRsbHRtT0F3QUFQSE5JY2dQQUZIall4cmFBaDNBQWMwWGs5dTNoNGVHaDJZNERjOFA2NGVFMW1TajY5bXpIQVFBQW5qa2t1WjhsUFQwOXpYRWNmeStFY083VG5TdUU4SUZzTm52UU14SFhVN1YwNmRMOTgvbjhUclhYK1h6K3JYRWNmLzZwemhkQytLODRqczkvQ25Ic09rMTdWeHpIbDJXejJjTm5NTWYrM2QzZG1lbU94M0g4bmppT3Y3NjFlZkw1L0dHNVhPN0l4cm55K2Z3UklZU0w2OXRDQ0VrSTRlZ3R6UmRDT0NxTzQzYzB0bWV6MllOQ0NJZHVMUjQ4czNqWXhyYUFoM0FBYzhXK0J4endrN0d4MGVzZVhmdkl5R3pIZ2hlMnRZODg4c1RJNk9oMzkxNjQ4TDluT3hZQUFQRE1hWnJ0QUdaYkNPRmNkMy9YRExyNm1qVnJYcjlxMWFxSm1jeDcrZVdYbDBNSUx1bUQzZDNkbnk0V2k1V0dMaWJKYXkveStmd2hsVXFsNU81VEZRRStONHFpbGRsc2RrTjlZeWFUc1VxbDBtcG13LzM5L2ZmMzl2Wkd2YjI5bTZ3ODdlM3RqVmF2WHYwK016dE8wZ1pKVTYxTWpkeTlYZElWaFVMaDJxbXVKMDNUSzl6OXhiMjl2YS91N2UxTjNYMUhNenN6bjg4WCsvcjZmcjcxTy9KWElZUzlKTDFaMHUxUFpsdzJtMTFRcVZSK0c4ZnhSd3FGd2lZSjlxdXZ2bnBkSE1jSFpqS1pOMGc2VUhYM3R0NkpKNTY0UzdsY3ZxMmpvK1BhM3Q3ZUpZMzNxK3JWWnZiT3JjV1RwbWxzWnUvdjZ1cDZqYVNIYSsyVlNtWDNLSXBPamVPNFdDZ1ViZ3NoekpNVXUvdHZKWDEzQzFPZVlXYmprcTZ2Yjh4a01nVkp6WkpldlhqeDRwY1BEZzcrdm5GZ0NPRy9OSGxQbnhSMy8wV2hVSmpWRDFDMlZmc2VjTUJQN3JuN3J1c2VYZnVIM002N3ZHeUgyWTRIYzAvdElYeS9oUWZ3RUE1Z1R0aDMvNFduL3VydXU5N2IzdDdSMmJYOTlyTWREbDZBaHA5NFFvODl1bmJkZmdzUE9HTzJZd0VBQU0rc09aL2tsclNicEE1My85QjBIY3pzWFdaMjRsUUo3cDZlbnVieDhmSEhweG5hSXFtNXM3TnpPSTdqV3RJMWt0UmlacDlQa3VRanRZN3VmcU9aZFpqWlprbHVkKytRZEZvVVJhYzB0RWRSRkxWSityYWtZMWV2WG4xSkhNY25tVm5KM1YxUzg5RFEwQTN1L2xrenU4bmR4OXc5amFKb3NhUzkwelQ5cUNSbE1wbU1wUFkwVFIrYzZpSkNDRytXOURvejY2a2xoZWZQbi8rdG9hR2hqN2o3MTd1N3V3OHVGb3VsNmU3ZkZOZHppcVN4VXFuMGhabU9xY1o1a3FUMUV4TVRnNUtVeldaM2JtNXUzcTVVS28wMU5UVzVwTXNrN1pmUDUxL3U3dVZ5dWR6VTNOemNQakl5OHZ0aXNUZ21TVmRlZWVYYVhDNlhOYlBpME5EUXVLU2wyandoWHE3KzJSSXpzN2RJK3NMVlYxLzljUDJCUGZiWTQ1cWhvYUZQU2pwUDBsdmQvUjFtOXBpWlhkUTR5YUpGaTVycWZxL0trcWE2anlPUy9oSkMyRUhTM1NHRXJ5Vko4ckg2RHU0K0llbjdadmJCdWdCZm5LYnBzV21hWHBQSlpOWlBNZSsvU2xxd2xldWMwL2JkZitHcHY3cnJ6dTcyOXM0ZGVOakdjNG1IY0FCejFUNzdMM3pacis2Njg2R2RkcG0zM2M3ejV2SG1pMmZNMmtjZUdYN3MwYlhEKys2L2NQZlpqZ1VBQUR6ejVueVMyOTNMWmpaY0tCUitNRjJmWEM2M2w1bE51UU5kZGNWMnA2U1BWU3FWS1ZkQjEydHViczY0ZTV1N3I2MXZUNUxreFpJOGhMQlhwVkxaNU9jU1JkRzFacmF5VXFtc3JHOVAwL1NCd2NIQjRWcTVqT2JtNXZQSHg4Y3ZpcUxvWDgzc1plVnlPZHZhMnBvbVNmS3dwSi9XeHNWeC9IWkovOTNmMzMvbDF1S3R6djJ2a243YjB0S1MxTnA3ZTN2VEVNSnlkNys1bzZQajA1TE9haHdiUWdqdWZxV1psZDE5NDBwMk0ydVhwSmFXbHFFNGpqY1pZMmFteVpYbHpaSTJydGcrNFlRVFhqd3hNWEd5bVgxOHhZb1ZmK2pwNmVrb2xVcG5wR2w2VGxQVHByL0c3bjVPOVg1SWt0cmEydDRvNmNlMTQvMzkvZC9KNVhLbm1kbWx1Vnp1cHY3Ky9oVmJ1dytONGpoK282VDVrdDRRUXZoRzlieDNMRml3NFBQVmUzT0twTnFIQm92ZC9mSkNvYkNoZnJWOUhNZG5TVHFxcDZmblRaZGZmbmxaazZ2c04xdFo3dTdqWmphU0pNbGY4dm44TWU1K1F4ekhhYUZRMkZnS3g4d20zTDJVSk1uRzhob2hoT1dTbGpVMU5mMWcvZnIxOVdVM1NzVmlzUlJDV0dkbU0vcG13bHkyejhJRGR1VmhHODhsSHNJQnpIWDdMRHhndDEvZWZlY1gxNjBiUG5LN3JxN2QyenM2T3RyYk96YisydzZZaVhLNXJMR3hVWTJOam82dVh6ZjgwTmpvaG12M1hiaHdzMmNXQUFEd3dqRG5rOXhtMWxoR1pEclRydXgxZHplekJ3Y0dCbjRsU1hFY1h5aHBVYUZRT0tUV0o0N2oweVY5OXVxcnI1N3VYK2RlbmVzSFVSVHQxSEMrRG5jL0s0cWlVK3ZpN2pTell5UjlwMVlLNWNvcnIxeGJQZGVvcFBINnNoWW5ubmppTG1Oalk4M1ZzWHU0KzYyTEZ5OStlZTE0YzNQekg1TWsyYVFjaWlSMWRIUjhSTkxyMGpROXBwcUkzU2hKa2x2ak9MN1l6TTZNNC9paFFxSHd4ZnJqWm5hVHBIOTI5L0hxQ25KMzkwKzYrMEpKM1dZMjdlcHZNNU9aL2E3MmVtSmk0cE5tOW44akl5TmZpZVA0TGFWU2FZV2tENVhMNVJlVlNxVnlaMmZuY2U2ZWQvY1RvaWg2UUpJcWxVckd6TnJhMjl1SEcrZnY3KysvTEpmTFBkVGYzLytkNldMWWlqTWwzU1hwanVyck04enNsME5EUTdlRkVCYldrdnB4SE12TU9pVzlQb1J3K3VyVnE5ZEsya09TM1AxYU0vdG9xVlM2V05JcFU1MmthdU9IQkgxOWZUZUhFTEx1M3ZqdGdVMStOaUdFMTduN2g4eXN5ZDF2NnV6czNIak16TjRnNlNmVmwyeXNPQU04Yk9QWnhFTTRBR3h1di8wUE9QMlhkOXp4clpGMTY5OFpOVVdIZTZyOTNkTVh6WFpjZVA0d2k1NndTSGVuYVhxclcrYmFoZFRnQmdEZ0JXM09KN2tseWQzM0RpSDhiQXRkZHRuYUhHbWFlajZmUDZ4U3FZeVoyYzd1M3BYTlp2ZXA2L0ppTXl1RkVQWTFzK1p5dVR5OFlzV0svNTFpcWpGM1A3Ty92Lyt5V2tNSTRiNDBUUytydFZYTFZqd2VSZEg0VEs5eFltTGlQNXVibS8vTzNVdVRsVXoweXFhbXByeTBNV0grTmtuL1dUK211dG5sZWU3Kzc5TWxnOWVzV1hQMi9Qbno5ekN6TDhSeC9LclIwZEV6YTZWQit2cjZIdFJmVnpNcmp1UFhtdG5oN3Y0dmhVTGh2MElJYjVOMHNabTlzYSt2NzdIcFlvL2orQlJKcDdqNzJaMmRuVytXMU92dUUxRVUzVFE0T0RqYzA5UFRYQ3FWVHBPME5vcWlCNUlrMmJCNDhlTHRCd2NIaHpWWjZxTjJIK2RWS3BWMFltSWlsYVN4c2JFYlozci82dVh6K2NQU05EMUswbUZKa3Z3c2hQQXFTZWRVay9xcjBqUnRON05CU2QrUjlFMTNmN2VrYkJSRng2b3VxZHpmMzM5L0hNZmRrcjRmUXJpMDFyNWt5WkpYWmpLWlBjeHNyRktwdUtUdHpjenFOdFY4ek16YVF3anpraVI1UkpyOG9LWCtPdDM5M3lTWnV4OVJLcFYrM2RUVTFCVkYwUzFtZG4xZlgxOHR3ZjI4NU5JTzV2N0VjMzFlSHJieGJPRWhIQUNtdHQrQkIvNVVkZDlHQkFBQUFLWkRrbnZTZzJtYWZueTZnOVdhM04xYk9HN1ZjaEhYUjFFMDZ1N2JTV3JMWkRMWDFYWHJjdmQyTTd2ZTNadWJtcHFLa3FhcUE5NFdSZEd5T0k2UHJtdmJ2YUd0OW5Ocm1lSDF5ZDNISlYxZUtCU1cxYmVIRU5vMG1WamZKR0VleC9IZm10bjNKSzFOMC9TazZlWmR0V3JWeEtKRmk0NzltNy81bTh2TjdPU09qbzUvQ2lHY25pVEpEZlg5dXJ1NzI4M3NLa24zYmIvOTlsK1NwRFJObTZJbzJuT2F6VFkzTXJNREpZMUxPckY2RDEvaDdtK3ZKY1pMcGRMNTFmYnVKRWsyWkxQWmc2SW9XaFZDZUc5REhFa21rM25yWkFseXFhV2w1ZU1oaEh2ZHZTaHAxTXhxaWVKV2QyOE5JZnlsYm15cnBDUkprcFBkL1hObXRqSkprcDlWNyswckpOMDJORFQwaTFwOTdSRENCbmYvWGFGUVdKWEw1ZmFKb3FqVTE5ZjN3OFpyS3hRS055MVpzdVR2VnF4WThiOGhCRWxTVTFQVHNlNythVWxqVVJSNXJieExGRVcxcEx4SmFwZDBqQm8yc2d3aHRMbjdEODNzais3K1BVbmZhR2xwNlRhemowdDZvS3VyNjFROXo5bmtOd0h1bW8xejg3QU5BQUFBQUFDdzdTSEpMV21HTmJtblBMWm8wYUltU1VyVGRMeS92MzlIU1lyaitIT1MvaUZKa29OcS9VSUkvMC9TaFVtU3ZHSkxzYmg3ajVtMTFwL1AzZmN5czF2TXJENWhlM0dhcHY4emc4dXIyWmhJenVWeXJ6ZXpBeWNtSmdaVTNlaXdVcWxzck0xY0xXTnlzN3R2WjJhZmlxTG8wUkJDcWI2dTloUXVsM1NhbVgzTzNYZHNQTmpSMFhHRnBQM2QvVlByMXEwN3NwclFQYkI2K0cwaGhQcFNLWlVrU2I1WDkvcVUrZlBuZitCUGYvcFQ4L0R3OEs4a0pmMzkvZCt2cm1qL2lMdWZIRVhSNi92Nit2N1MzZDJkeVdReXY1ZjBjM2YvVmh6SGh4UUtoWHVseVkwcjNUMVRMcGNuTXBuTTdXWldtcGlZK0hsVFU5TXg3ajRxcVhaOTd6T3pkMHQ2ZjEwTXpWRVVQVnE5VitkTVRFemNGMEk0VmRJblIwWkdYbElzRmcvWFUxUmIwZS91TFdhMllmNzgrWi90N2UyOW9IWThoTERhM1Y5VUtCUmVvcnBOTW50N2U2UEd1WklrMlpEUDUwL2VzR0hEdlh2dXVlZWZWNjlldlplWi9kamQvK0R1KzE1NjZhVXpYdjIvTFRwejJjbEh5K3dJU1orYzdWZ0FBQUFBQUFDd2JaanpTVzUzejB5WHdKNkpuWGJhcVUyU01wbE0vY2FVTFdhMklJN2pqUnNhdXZ1ckpHMnhnRysxbHZmUlU2eHMzc25kM3lucHNQckdLSXErSk9tS0p4dHpGRVdIU1BwaW1xYmZWRFhKWFc5d2NQQ2hPSTYvYkdZL2xUUWthVjExODhOVE5ibDYvSUw2NlNSZDVlNlBKVW55cFNWTGxsemZXSVlsaFBCRlNZc2x5Y3lXdVh1dGhFZ3RtWDlScmR5R21XMVhuWFBqQm4rMVd1RnhISC9ZekRva25WN3R1MnQxazhuMTduNWpDS0hMM1Yra3lUSWRqMnN5YWYzdDd1N3UxeGFMeGZWWFhYWFZtcnFZVW5jZlg3Rml4UjhrMVNmVUZjZnhRV2EySVVtU1ZWUGR2NEdCZ1IvWDVwRGt0WnJvUFQwOXpZMTF5eHYxOXZaRzk5NTdiMU94V056a3ZvY1EzaS9wSHlUOVIyMWpTa2xhdm54NTYvRHc4TzVtbHNsbXMzc05EQXo4cG02dUtldHBtOWtkcmEydGk0YUdoazZUZElpa3I1dlp1eVRkSFVLNDJzeHVNck03MHZUNVZZNzd3NmQ5Y0dHYXFzL2Q3NzdvMHEvMnpuWThBQUFBQUFBQTJEYk0rU1MzcERaSis0Y1E3dHRDbngybU85RFYxYlY5bXFhcVZDb2JOd0owOTIrWTJaME55Zk1mMUpYRG1GSVVSZi9oN3JlbmFUcFczMjVtWHpXejY5STB2YjZ1YlZCUzUyYVR6RXlydXcrdlhMbnlqOVZ5SlkyOFVDaDhwdTcxVnlRcGhMRE0zVzh2RkFwSjdVQTJtOTA1azhrb2lxS0hwYit1U3BZbWs3NmxVdWxTU1NkSitvSzd4MmIyOFVLaDhMWHFmRytUOVAyUmtaRTlpOFhpK21yYmFlNitXZW1ZZkQ1L2lMdC9URksrVXFtOFBJVHdabmNma25TRm1UMHM2UngzdjBUU2ZaS3VMcFZLcjI1dWJuNVZGRVZIRm91VFIySkZBQUFNUTBsRVFWVEZrY2I1Sk1uZG4xYVdOMDFUcjkrNHRGUXFYUkZDaUtzcjNqTm1kbUVjeHhmWTVDOUNGTWZ4eE5EUVVLYWpvK1BMa2phV2pRa2h2RkZTbjZUTjZrdy84Y1FUQjBaUmxKSDA1MHdtOHlaSnYybnNVeStielI1ZXFWUitKR2xVMHFDWmZhTzY4ZWZIek93RWR6OUIwcm5WZS9tODhPSGxKeC9oWm9zOFZhOWNhNktNaGRtT0NRQUFBQUFBQU5zT2t0elNTeVQ5VE5LRlcraHpsS1QzVEhWZ1ltSmlseWlLMU56Y3ZMYTZFanRyWnVOVGxmWndkOFZ4ZlB6bzZPamJhNnQvYTNLNTNMdlROSzJZMmJvb2lqWWJKeW1Ob21paW9XM1BFTUxSa3Y0eXhhcmpuZUk0UHMvTS9pNUprdmMzSEh1Sm1mMTZDOWU3bWVYTGw3ZXVXN2Z1TlpLKzFYQm81Mm84RHplT0dSOGYvNHFabmVqdUZ4VUtoYlBpT0k1bmNpNHptNmgvbmN2bFh1M3VxelQ1Z2NUS1drMXRNL3VudnI2K0hra0tJWndqNlQ1M2Y3RDI0VUovZi85eldqL1p6QzZwVkNxRlRDWXpucWJwZjFZL25QaTJ1eDlyWm5remU0ZVpSWkwrWEJ0VFRkNS96OTIvYkdiN1RESG4yOXo5ZmttM1N2cG5TWmMyOXFrM01ERHc0eERDdTBaR1JuNVVMQmJINGpnKzM4ek9NTE1Oa3I2V0pNbWV1Vnp1NExhMnRqdXJIMEE4YldkOTZJTmIvUERtNmZLLy92MmxTcWFsOTZLTEwvN0xGZ2NBQUFBQUFBQmdUcG56U1c0eld5RHAyMG1TM0RoZG4xd3U5OHJHeEhQZCtEM2N2YlQ3N3JzL09EUTBkS1drNzBpS0pSMFZSZEY3YWhzNnV2czd6ZXlUYVpwK29ESEJMVWxSRkozdDdqdEptbWc4cHNsRThuc2svVk5kVzZlN0h5UHBUV1oydTZSVmNSeS94OHlPY2ZlM1NIcXBKbisrVjlaT1VUZjJZRTBtOWpkcWFtcktUSGY5a2pROFBIeUVtYlZLdXEwaDdsMGtxVktwL0tGeHpPam82T21kbloyM0ZBcUZnUzNOdlRVUFBQREEvODJmUC84ZVNYZTQreDFwbXY1YTB2MERBd09QU3BPYldycDdxN3MvOW1Ubnp1VnlMNG1pNkp3a1NjNStPakhtY3JsbDIyMjMzUldYWG5ycCtQSEhINzlqUzB2TGRwSnVUWkxrWjdsYzdpQXpLOWMycXF6SjUvTnZkZmVpdS85MGRIVDBuTTdPenV2cmozZDNkMmNrWlNYOXU1bmRJdW03SVlUNVNaSU1iU21XMm1hYklZUTNaektaSzh2bDhzVlJGQzF6OXpGSjZ1L3YvKy9xOGFkenlmV2UzZnJZYWJwcW9xbnRyb3RKYmdNQUFBQUFBR0FLY3pySnZYVHAwcTVLcGJLUHBNM0tZOHlVbVIzdTd2ZFc2eVAvVnRKdnM5bnNQVkVVL1dPYXBoOWNzR0JCZnMyYU5YdEpPbFBTeC9yNyszODAxVHhKa3J4KzZkS2xlMGpxS3BmTG15VEJveWk2VnRMS1NxV3lzdGFXeVdSdWxmU3BKRW5xVitQTzAyVGQ3aTlVS3BYQmdZR0JCK3JpYkhkM0xWMjZkUDlLcGZMM1VSUjlKcGZMdlZ2U2o2cXJ6bHUyY3FrZmN2Yy9qSTZPM3RiUXZyTWt0YlMwYkxhU3UxcUNaR09DMjJaVy9IeXpUeE5XclZvMW9jbkUvQ2E2dTd0YmlzVmlxYTJ0N2JYVnVYL2o3Z3RtY0k3SkUwVlJrN3RmNCs2SExsNjgrSkxCd2NIZnozUnNkWHpHM1JWQytMQ2t6dzRQRDYrV2RIMUxTOHMvU0ZLNVhMNXpTK01ybGNwcU03dXpYQzYvdjFnc1ZocVR6cDJkbmUrVHRNRGRrL256NS85bTllclZxelg1allQM2JTMjJhb0w4eTVWSzVWVm05Z3RKMzNUM2E1N005YzNVNXkvNUN2V3hBUUFBQUFBQU1Hdm1kSks3VXFtOFY5S0cwZEhSSHo3Vk9kejlyWkkyV1FVK01EQXdrczFtajQ2aTZOYWhvYUh2U1RyVTNWY1VDb1VMcHA1bFl6ei9JaWtYUlZIajVvVWQ3bjVXRkVXbjFyVjFTdHBrOWZYbzZPalZlKys5OTFlbjJwQndaR1Rrc0xhMnRubVNycGQwcTdzL1lXYmZsM1JubXFaNzFDZkVHK1h6K2ZlNSt6dmMvZFRHVmVobXRvdWs4YXV1dXVyUDB3emZ5TjFicDh0elo3UFpmWnFhbWw2YnB1bXhxaXZuTVVXL25hTW9PbHBTdDVuOVNkTDdveWo2Z0x1dkxoUUt2OHZsY3Bza3VmUDUvRTU5ZlgyYnJmQjI5NHlrZjVIVVpXWnZmYklKN3FyZHpPd2xraTV3OTQ4V0NvWHJlM3Q3bzZHaG9ZOUp1bU5yYy9iMzk5OHY2WWlHbUV5U2VucDZPc2JIeHo4ajZicENvWEN2SklVUXpwTTBHTWZ4cWtLaDhOWDZ1Y3lzeWQwM2ZndWcrblBhTTRSd2lLUWxrajRhUmRGN0pCMDZ4WDBBQUFBQUFBQUFucmZtYkpLN3A2ZW5lWHg4L0d4Si8xRXNGc2UyMURlS291MzAxOUxBRytWeXVUZVoyV3ZNN09UNjlzV0xGMjhmUmRHK1pyWkcwdHVyeWNjTklZUTNwMmw2UjM5Ly81K21PcytDQlF0TzZ1M3QvVUJqZXdqaHZqUk5MK3Z2NzcrczFoYkg4VGNsYmJKNnVsZ3NqaFdMeGMzbVhiUm9VVk5uWitleDduNmhwSWVqS0RxMnI2L3ZzVGlPajNMM2dTaUsvaWVmei85elgxL2Z6NmM0OTl2VE5PMlRkTlBvNk9pWEc0KzcrMEdTSHB6cWVxYlEyakEyWTJacWFXbUpNcGxNdTdzblpyYkIzYytvNzVmTDVkNXBac2RMT3RqTS9sWlMyZDF2bHZTdGZENS9oTHN2MGVSSytjMjQrL1VoaEJ1VEpEbXY3cHAyY1BjZE5ma3pQVHBKa2x0bkdIK2pvM3l5T1BxU1FxR3dVcElORFExZEllbEFTZTk0c3BOVkU5WE5ralErUG42bHBIbFJGQjFaTzU0a3lUVWhoS3laWFJaQ2FFbVM1SkxxTmRTUzFUdUdFQlpOTWUrL1NickIzUnVQNzZxR0Qwb0FBQUFBQUFDQTU1czVtK1FlSHgvL2hKbTlzbEtwVExtaFpIVkY3bm51M2k3cE9IY2ZidXhqWm05MzkvdVRKTGtsaFBCaGQ5OVAwdDZTOXRWazZaS1Y3cDR6czBNa3ZWZlNzaWlLMmtJSVQwaDZSTkpIa2lUNWJ0MDVOMW1CSFVMNGhLVDVrdll3czAzT1h5Z1V0bHF5WXZIaXhkczNOVFY5MnN5T2RmZVhTcnBvZEhUMDNHS3hXS3JPY1gwY3g2OHpzKytuYWZxRFhDNjNWMzkvLzBPU2xNdmxkak96OHpWWlgveW5FeE1UeDlSV2NTOWF0S2hwL3Z6NVgzTDNWMmd5bWJ0Wjhuc3FVUlFkUGpFeHNicnVkWk83cTYydHJlbXFxNjY2UFovUEg5cmMzSHpQNVpkZlB0bzQxc3plN2U3WHVmdEhKeVltYmh3Y0hCek81WEw3bWRrUHpleC9ob2FHTHF2MkswbFNhMnZyY1hFYy81K2sxN3A3NDJhWk8wZ2FrWFJhb1ZDNHZ1R1l6Q3d6d3hYT2w1clo5a21TckZ5eVpNbkxNcG5NVlpLT2RQZlBGQXFGRytxdWMwYnp1WHVUcE00UXdsV1NqcE4wZWw5ZjN5WWJoSTZQajJkYlcxdC9JdWtMSVlUSGtpUzVwaHB6azd1L3dkMnYyOG81NmwrMm10a1dTNm9BQUFBQUFBQUEyN281bWVUTzVYSzdTZXAyOThzR0JnWitOVldmM3Q3ZU5JU3doeWFUamZlNysyY2EreFFLaFRPeTJld0ZranhOMHp1cnBUdHVNTFBia3lUNWJWM1hleVZkM2QzZDNkTFcxcmFmbVMyTW91aVZJeU1qTnpUT1djL2RTNXFzc1gxbG1xYi8vbVN2YzNCd2NEaUU4RWRKdDVqWmVVbVMzRGZGTmZ3dWhQRDNVUlFkMGRmWDkxQ3QzY3lPbHBTVDlOblIwZEZQMUJMajBtU043QkJDUmRLcnpleXpYVjFkbjVoSlBJMHJ4YXNmSUtoY0xyZEwrdk5VSzhrbHFiKy8vN3Jqano5KzEydXV1ZWJ4V3R1Sko1NjRTN2xjdnRITS90alUxUFN1YXQxdXBXbjZpeWlLZm1sbWwxUkxvOXlSeVdTK1hqOWZraVJESVlUOXQ3Q0JZNmVaZFd6dGVwSWsrVXJ0djZNbzZqS3pYU1Y5clZBb2ZMVGhPbHNsdFc5dFBrMnVxcmJxNzFKZm9WQzR1TEhEeXBVci94aEMrSHQzUDdKUUtGelRNUGE3aFVMaDJCbWNSNUlVUXZpYXUyOVc2eHdBQUFBQUFBREE4OER5NWN0YnU3dTd0N2paNHZMbHkxdDdlM3MzMndoeHJzaG1zelBleEhFMlpMUFoxeHgzM0hFdm5lMDRhbnA2ZXJhYUdIKzJMRjI2ZE5jUXdyelpPajh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NQ20vajlCa3pCMVF4OXpLQUFBQUFCSlJVNUVya0pnZ2c9PSIsCgkiVGhlbWUiIDogIiIsCgkiVHlwZSIgOiAibWluZCIsCgkiVmVyc2lvbiIgOiAiNTAiCn0K"/>
    </extobj>
    <extobj name="C9F754DE-2CAD-44b6-B708-469DEB6407EB-3">
      <extobjdata type="C9F754DE-2CAD-44b6-B708-469DEB6407EB" data="ewoJIkZpbGVJZCIgOiAiMjcyOTgwMTk3Mjc4IiwKCSJHcm91cElkIiA6ICIxNDY2ODc5NDEzIiwKCSJJbWFnZSIgOiAiaVZCT1J3MEtHZ29BQUFBTlNVaEVVZ0FBQkpJQUFBSGRDQVlBQUFCRzIxTUJBQUFBQVhOU1IwSUFyczRjNlFBQUlBQkpSRUZVZUp6czNYbUFUL1greC9IWG1jR01iUmk3N090WXg5Nk1KV09YdlRCMFE5RjJkVldxV3ltcEgxRXBWUGRHUlpRTVNyYkMyR1V3TXNZdUZNYStaaHNHc3hqelBiOC8zUG55TmR1Wk1UUGZXWjZQdjg3eU9aL3ovdW83K25qTjUzeU9C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E0QVNHc3dzQUFBQko4L0hwOG95a1RwTHFHWVpSMTluMUFCbkZOTTM5a3Y0d0RITmxTTWpLSDV4ZER3QUFTQnhCRWdBQVdWRDkrdDA4Q3hRd0F3eEQzWnhkQzVEWlRGT0JrWkhHb0QvK0NBeDNkaTBBQU1BUlFSSUFBRmxNL2ZyZFBBc1dOSGRKcXVUc1dnRG5NWSticGhwczNib2l3dG1WQUFDQXUvSTR1d0FBQU9Db1FBSHpXOTBUSWcwZi9yeGF0bXltQ2hYS09iRXFJR09kUEhsR216YUZhUExrNy81M3hLaHNHT2JYa2dZNHN5NEFBT0NJR1VrQUFHUWh2cjVkKzBtYUY3OC9hOWFYcWxHanFoTXJBakxYWDMrRmFjaVE0Zlo5bTgxOFBEUjB4UzlPTEFrQUFOekR4ZGtGQUFDQWU1a3Z4bTg5Ly94QVFpVGtPclZxVmRmZ3dVL1k5dzFETHliVEhBQUFaREtDSkFBQXNoVERuaHo1K1RWM1ppR0EwN1JwYy9lN2J4aXE1c1JTQUFEQWZRaVNBQURJV2lyR2IxU3JWdG1aZFFCTzQrVlYvWjQ5Z3lBSkFJQXNoQ0FKQUFBQUFBQUFsaEFrQVFBQUFBQUF3QktDSkFBQUFBQUFBRmhDa0FRQUFBQUFBQUJMQ0pJQUFBQUFBQUJnQ1VFU0FBQUFBQUFBTENGSUFnQUFBQUFBZ0NVRVNRQUFBQUFBQUxDRUlBa0FBQUFBQUFDV0VDUUJBQUFBQUFEQUVvSWtBQUFBQUFBQVdFS1FCQUFBQUFBQUFFc0lrZ0FBQUFBQUFHQUpRUklBQUFBQUFBQXNJVWdDQUFBQUFBQ0FKUVJKQUFBQUFBQUFzSVFnQ1FBQUFBQUFBSllRSkFFQUFBQUFBTUFTZ2lRQUFBQUFBQUJZUXBBRUFBQUFBQUFBU3dpU0FBQUFBQUFBWUFsQkVnQUFBQUFBQUN3aFNBSUFBQUFBQUlBbEJFa0FBQUFBQUFDd2hDQUpBQUFBQUFBQWxoQWtBUUFBQUFBQXdCS0NKQUFBY3BIVnF6ZW9SNDlCNnRwMWdCWXRXdTdzY2dBQUFKRE41SEYyQVFBQUlITmN2UnFoY2VNK1UyenNiVW5TeElsZnFXblRCcXBZc1Z5Q3RtdldiTkQ3NzMvcWNLeEtsWXFhTy9mcmRLa2xLaXBhUFhzK3BSczNidHFQdWJ1N2FmMzZSZW5TUHdBQUFESUdNNUlBQU1nbExsMjZiQStSSk1rMFRaMC9mOEh5OWNlT25kU09IWHZUcFpibHk5YzZoRWdBQUFESUhnaVNBQURJSmFwVXFhaHExU3JaOTh1V0xhMTY5V3FscW84RkM1YW1TeTBMRml4TGwzNEFBQUNRdVhpMERRQ0FYTUxWMVZYZmZETkJnWUZyWmJQWjFMVnJleFVva0Q5VmZXemNHS0lMRnk2cFZLa1NhYTVqNjlhZE9uNzhWSnF2QndBQWdQTXdJd2tBZ0Z5a1VLR0M2dCsvbC83eGo4ZFZwSWlINWV1cVZLa29TYkxaYkZxOCtNRVc2Zjc1NXlYMjdjcVZLenhRWHdBQUFNaGNCRWtBQUNCRk5XdFd0Vy8vK3V0S2g3V1dVdVAwNlhQYXNtVjdvdjBDQUFBZzZ5TklBZ0FBS2ZMMnJtUGZEZysvcG5Yck5xYXBuL256bDhnMFRVbDNaaU9sWmxZVUFBQUFuSThnQ1FBQXBLaEprd2J5OUN4aTM1OC9QL1dMWlVkR1Jpa3djSzE5djJmUHpycDVNekpkNmdNQUFFRG1ZTEZ0QUFCeWtVR0RYbEpZMkRGSlVwMDZYcG94NHpOTDE3bTRHT3JWcTR0bXp2eEprblRnd0VIOTlWZVlhdFdxYnZuZWdZRnI3Y0dSdTd1YnVuZnZxRTgvblpMS1R5Q0ZoUjNUdW5YQjJyLy9vSTRmUDZtSWlCdXkyZUxrNFZGWTFhdFhVY3VXemRTalIyZTV1N3NsMjg5Ly96dGRQLzY0Mkw2L2J0MEMrK0xqMjdmdjBhKy9ydFNoUTBmMDk5OFhsVGR2WHBVclYxYXRXajJzL3YxN3FYRGhRcGxlNy8wT0hUcXExYXVERkJxNlN4Y3VYRkprWktTS0Z5K21HaldxcW12WGR2THpheUhETVBUNTUxTWQxcVVLQ2xvc043ZDhLZlovNmRJVnJWejVtelp0MnFvelo4N3AyclhyS2xTb2dFcVhMcVZtelJxb1c3ZU9ySEVGQUVBdVJKQUVBQUJTWkxPWjZ0Mjdxd0lDNWlzdUxrNlN0R0RCVW8wYTlacWw2MDNUMUlJRlMrMzdYYnEwVStIQ2hSUWJHMnU1aHQyNzkybktsTysxYjk5ZmlaNi9mRGxjbHkrSGErdlduUW9JV0tEeDQwZXBUcDJhbHZ1WHBKczNJL1hCQjVPMGNXT0l3L0dZbUZzNmVEQk1CdytHYWVIQ1pabzBhVXlLZldkVXZaR1JVZnJpaTJsYXVuUjFnblBuejEvUStmTVh0R2xUaUh4OW0yajA2RGRTN085K3BtbHF6cHhGK3U2N3VZcUtpblk0ZC9WcWhLNWVqZERCZzJHYU8zZXgrdlRwcnVIRG41T3JxMnVxN3dNQUFMSW5IbTBEQUFBcE1rMVRKVXNXVjVzMkxlekgxcXpab0d2WElpeGRIeEt5VXlkUG5ySHY5KzNiUTlLZGdNcXFTWk8rU1RTVXlaY3ZyMXhjSEljMEZ5OWUxcXV2dnFmejV5OVk3di9XclZnTkcvWjJnaERwZmxldlJ1alZWOS9UNWN2aG1WNXZSTVFOdmZ6eXlFUkRwUHVGaE96UTIyOS9xTGc0VzRwdDQ4WEZ4V25NbUVtYU11VzdCQ0dTbTV2ampDbWJ6YWI1ODVkb3hJaHhzdG1zM3dNQUFHUnZ6RWdDQUFDVzlldlhTK3ZXYlpKMEozaFpzbVNWQmczeVQvRzYrZk4vdFc4M2FlS3RxbFVycGJtR1lzVTgxYXRYWi9uNE5GYU5HbFZWb0VCKzJXdzI3ZHYzbDc3OGNvWTl2TGwrL1lhKytlWUhqUjc5cHFWK1AvLzhHeDA4ZUVRbFN4YlhrQ0gvVVBQbVRWUzBhQkZkdkhoSjY5WnQwc3laOHhRVGM4dmU5OWRmejdRMEl5czk2eDA5K2xNZE9IREl2cDgvdjd1ZWVPSXgrZm0xVUxseVpXU3oyUlFXZGt5TEY2L1EyclVidFh2M1B2MzExMkZMbi8vT244RTByVnExM3I1ZnExWjFQZlBNUDlTc1dTTzV1N3NwT2pwRzI3ZnYxclJwczNYNDhGRkowdWJOb1FvSVdLQ25uKzVuK1Q0QUFDRDdZa1lTQUFDd3pOdTd0cnk4N3E2THRHalI4aFJubzV3NmRVWmJ0dXl3Ny92NzkwelR2ZDNjOHVtbGw1N1I0c1hmNjRVWEJxbEJnN3IyTlkxY1hGems3VjFIa3lkL3BBb1Z5dG12V2JjdTJQS0MzcXRYYjFETm1sVVZFREJaanovZVJXWEtsSks3dTVzcVZDaW53WU9mMElRSjd6dTBYN3Qyb3lJam96S3Qzc0RBdFE1L2ptWEtsRkpBd0JTOThNSWdlWGxWVTZGQ0JlWGhVVmlORzN0cjdOZ1JHajM2RGJtNHVDZzZPc2JTNTkrOE9WUUxGOTVkUkwxcjEvYWFQdjB6UGZLSXIzMzlKbmQzTjdWcTVhTnZ2NTBvYisvYTlyYXpadjNNd3VrQUFPUVNCRWtBQUNCVit2WHJZZDgrZi82Q2dvTkRrMjAvZi83ZHRaSEtsQ21sVnExODBuVGZDUlBlMTRBQmZaUXZYOTRrMjdpNXVhbC8vN3RCMWUzYnR4MW04Q1FuZjM1M2pSOC9Ta1dLZUNSNnZsbXpSbXJYcnBWOVB5Ym1WcExySDJWRXZRRUI4KzNicnE0dW1qRGhmWlVyVnliSnZqdDNicXRubjMweXlmUDNtem8xd0w1ZHAwNU5qUno1YXBKckg3bTV1V25FaUpmdCs1R1JVVnExS3NqeXZRQUFRUFpGa0FRQUFGS2xRd2MvRlMxNk4yeFpzR0Jaa20wakk2TVVHTGpXdnQrblR6ZTV1cVp0K09IcFdkUlNPMi92T2c3N1o4NmNzM1JkOSs2ZFZMWnM2V1RiZE96WTJtSC95SkhqU2JaTnozcDM3OTZuRXlkTzIvZTdkZXVvNnRXcnBOajNnQUY5NU9HUjhodm1kdTNhWjM5VVRaS0dEbjA2eGY5T1ZhdFdjbmhyMis3ZCsxSzhEd0FBeVA0SWtnQUFRS3JreTVkWGp6M1d4YjYvYmRzdWg1RGpYc3VXcmJFLy91WG1sazg5ZW5USzBOcmk0bXdKM2dSMzQ4Wk5TOWUyYnUyYllwc2FOYW81N0Z0ZGJEd3BWdXZkdWZNUGgvMXUzVHBZNnQvTkxaOGFOL1pPc1YxbzZDNzd0b2RIWVRWdDJzQlMvL2MrbGhjV2RzelNOUUFBSUh0anNXMEFBSkJxdlh0M1UwREFmUHNid1JZdVhLYlhYeC9xME1ZMFRZZkgyanAxYXBQa1kyT3BGZjhLK21QSFR1ck1tWE02YythY1RwMDZwM1BuL2xaY1hKeEQyOWpZMjViNnJGU3BmSXB0aWhWem5HV1UzQnBKNlZudm4zL2VmZHd0VDU0OHFsMjdwcVg3U2xLSkVzVlNiTE4vLzkxSDlHN2VqRlMzYmdNdDlYM3o1dDNRS3lMaXV1V2FBQUJBOWtXUUJBQUFVcTFreWVKcTA2YWwvUTF1Z1lGck5YVG8wL2JGcENWcHk1YnRPbjM2ckgyL2I5OGVDZnBKRFp2TnBqVnJObWpCZ21YSnJrMlVWZ1VMRmtpeFRmNzg3dmZWWkNiWk5qM3J2WGp4c24yN2JOblN5cHZYK2hET3hTWGxDZWlYTDRmYnQrUGk0aFFlZmpWMUJjcDZxQVlBQUxJM2dpUUFBSkFtL2ZyMXRBZEprWkZSV3JueU4vWHUzYzErL3VlZmw5aTN2YjNycUdiTnFtbSsxL1hyTnpSeTVFZmF2bjFQb3VjTEZTcW9jdVhLcW56NXNpcFd6RlB6NXk5SnRGMW1TZTk2SXlKdTNITnR5b0ZYYWwyL2ZpUGxSaWt3emFSRE5RQUFrSE1RSkFFQWdEVHg5cTRqTDY5cU9uandpS1E3aTI3SEIwa25UNTdSMXEwNzdXMzc5ZXVaYUI5V3ZmdnVlSWRRcG5MbEN1cmV2YVBxMTYranlwVXJPQ3dvZmZWcWhOT0RwUFN1MTJhekpicHRoWlgyN3U1M1oxcFZyVnBKYytaOGxhcDdBQUNBM0lNZ0NRQUFwSm0vZjArTkcvZTVKT25Zc1pQYXRXdWZHaldxcDE5L1hXbHZjK2N4dUJacHZzZVdMZHUxYmR2ZHhhRGJ0MzlFWThhOGxlUmJ4ZTVmY3lpelpVUzloUW9WMU45L1g1UWtYYm1TdXNmT3JNdzJLbHo0YnJCMTZkTGxaRm9DQUlEY2pyZTJBUUNBTk92WTBVOUZpOTVkUURzd2NJM2k0bXhhdFdxOS9kampqM2VWcTZ0cm11OFJGUFM3ZmRzd0RMM3h4citTZlRYOXZldjlPRU5HMUZ1NmRFbjc5c1dMbDNYcDBoWEw5Y1RQR0V0T2xTb1Y3TnNSRVRkMDZ0UVp5LzBEQUlEY2hTQUpBQUNrV2I1OGVkV3IxNlAyL2ZYck4ydkxsbTMyY0NSUG5qeDY3TEZIazdyY2tuc1g3QzVUcHFSRGNKV1lIVHNTWDVjb3MyUkV2ZlhxMVhMWVg3Tm1nNlZhRGg4K3F1UEhUNlhZenR1N2pzUCs2dFhXK2djQUFMa1BRUklBQUhnZ2ZmcDB0OCs0aVl5TTBxUkozOWpQZGVqUVdwNmVSUitvLzl1M2I5dTNZMk52SjlOU2lvNk9jVmprMnhreW90NldMUjkyMko4OWU2SERBdHlKTVUxVFgzNDVJOFcrSmVtUlIzd2QzZ1QzODgrL09yd3BMaVV4TVRHVzJ3SUFnT3lOSUFrQUFEeVFPMnNndGJUdm56OS93Yjd0NzkvOWdmc3ZWZXJ1WTEyWExsMVJjUERXUk52Rnh0N1dtREVUSGU3dkRCbFJiODJhVlIxbURWMjVFcTZSSXo5VWRIVGlBWTdOWnRQRWlWOXAyN2JkbG1yMjlDeWlSeDl0WjkrUGlMaWh0OTc2UU9IaHlhL0hGQlVWclNsVHZ0ZWNPWXNzM1FjQUFHUi9CRWtBQU9DQitmdjNTSENzVGgwdjFhbmo5Y0I5dDJ6WnpHSC92ZmMrVVVEQWZQdU1tY2pJS0czY0dLTG5ubnROUVVHL3k4dXIrZ1BmODBGa1ZMMnZ2ejdVWWEycEhUdjJhdURBZjJuWnNqVzZlUEd5YnQrK3JjdVh3N1YyN1VZOTg4eXJXclJvdWZMbmQ1ZVBUMk5ML1E4Yk5rUWxTaFN6Ny8vMVY1aWVmUEpGQlFUTTEvSGpwK3lMZ3QrOEdhbGR1L1pweXBUdjlkaGpUMnYyN0FXcGZwTWNBQURJdm5ockd3QUFlR0FOR3RSVnpacFZkZWpRVWZ1eGZ2MFNoa3RwMGJHam4rYk9YYXpEaCsvMEhSMGRvNisrbXFtdnZwb3BWMWRYaDdlZWVYb1cxZnZ2djY0QkEvNlZMdmRPaTR5cTE4dXJtdjc5N3hmMTZhZVQ3Y2ZPbkRtdkR6LzhJc2xyM24zM1ZlM2RlMEJidCs2MEh6TU1JOUcyUllwNGFQejRVWHI5OWZmdGo4MWR2UnBocjExU2d2b0JBRUR1dzR3a0FBQ1FMdno5ZTlxM1BUMkxxbDI3UjlLbFgxZFhWMDJhTkZvMWExWk5jTzdlVUtOS2xZcWFPdlZURlN2bW1TNzNUYXVNclBmeHg3dG96SmkzNU9GUktObDJIaDZGOWRsbkg2aDkrMGNVRjNkM3RwQ3JxNnZ5NWN1YjVIVjE2M3BwNnRTSjh2YXVuZWo1eEVLa05tMWFxbnYzamhZL0FRQUF5TzZZa1FRQUFOSkZ4NDUrbWp6NU8xMjdGcUhISG52VVlmSG1CMVd5WkhGTm4vNjVWcXhZcDdWck4rbnc0U082ZnYybWloYjFVTVdLNWZUb28rM1V1WE1idWJtNTZlclZpSFM3YjFhc3QxTW5QL240Tk5LU0phc1VITHhWcDA2ZDFmWHJOK1hwV1VUbHlwVlZ1M1l0MWJsek8zdllkT1BHM1VXNVV3cWdKS2x5NVFxYU9uV2l0bTdkcWFDZzM3Vm56MzVkdm54Rk4yNUV5dDNkVFVXS2VLaGF0VXFxVjYrMk9uWnNyWWNlS3BPNlB4d0FBSkN0SlQ2M0dRQUFPSVd2YjFjemZudkxsa0JubG9JYzRvVVgzdEFmZi93cFNhcGV2WW9DQWlhbmNFWFcwTHg1Ti90MlNNaHl4cXdBQUdRUlBOb0dBQUNRUThYRXhPamd3VEQ3ZnQyNkQ3NzRPUUFBeU4wSWtnQUFBSEtvVmF1Q2RPdFdySDIvUVlPNlRxd0dBQURrQkFSSkFBQUFPVkI0K0ZWTm14WmczL2Z3S0tTMmJWczZzU0lBQUpBVEVDUUJBQUJrQSt2V2JkTENoY3NVRTNNcnhiWm56cHpYeXkrL3E4dVh3KzNIL1AxN3l0M2RMU05MQkFBQXVRQnZiUU1BQU1nR0xsNjhyUC84NTF0OTg4MHN0V25UUWc4LzNFaTFhbFZYc1dLZWNuRnhVVVRFZFIwNmRFVEJ3YUZhc1dLZFltTnYyNit0VThkTGd3ZjNkMkwxQUFBZ3B5QklBZ0FBeUVadTNMaXBaY3ZXYU5teU5aYmExNjVkUTU5OE1rcDU4akRzQXdBQUQ0NFJCUUFBUURaUW9jSkRLbFNvb0c3Y3VHbXBmWUVDK2RXblQzYzkrK3lUY25QTGw4SFZBUUNBM0lJZ0NRQUFJQnRvMmZKaExWa3lTNy8vdmsyaG9idDArUEJSblQzN3QyN2VqSlFrRlM1Y1NFV0xlcWhXcmVwcTFLaSsyclJwb2NLRkN6bTVhZ0FBa05NUUpBRUFBR1FUK2ZPN3EzMzdSOVMrL1NQT0xnVUFBT1JTdkxVTkFBQUFBQUFBbGhBa0FRQUFBQUFBd0JLQ0pBQUFBQUFBQUZoQ2tBUUFBQUFBQUFCTENKSUFBQUFBQUFCZ0NVRVNBQUFBQUFBQUxDRklBZ0FBQUFBQWdDVUVTUUFBQUFBQUFMQ0VJQWtBQUFBQUFBQ1dFQ1FCQUFBQUFBREFFb0lrQUFBQUFBQUFXRUtRQkFBQUFBQUFBRXNJa2dBQXlFSk1VN3ZqdHc4ZlB1ck1VZ0NuT1hndzdKNDljNmZUQ2dFQUFBa1FKQUVBa0tXWXUrSzNObXpZNHN4Q0FLZFp2MzZ6ZmRzMHRjT0pwUUFBZ1BzUUpBRUFrSVVZaGpFMWZudkdqTGtLQ3p2bXpIS0FUSGZnd0NIOThNUFA5bjNUTktZNXNSd0FBSEFmVjJjWEFBQUE3anA5K3ZDWmN1VnFsRElNTlpPa3hZdVhLMzkrZDNsNkZsR1JJaDdPTGcvSU1DZFBudEd5WldzMGF0UjQrekhUMUg5RFE1ZC81OFN5QUFEQWZReG5Gd0FBQUJ5MWJObXpjRnpjN1gyU0tqcTdGc0NKVGtaRVJOWTljQ0RvaHJNTEFRQUFkL0ZvR3dBQVdjem16VXV1Mzd4cE5EUk5CVHE3RnNBNXpLWFIwWkVOQ0pFQUFNaDZtSkVFQUVBVzV1UFQ1UmxKblNUVk13eWpyclByQVRMUVB0TTA5eG1Hc1Nva1pQbE1aeGNEQUFBU1I1QUVBQUJ3bjJiTnV2VFBrMGRsSlNrNk9tYnhybDIvblhCMlRRQUFBRmxCSG1jWEFBQUFrTlc0dUpoVFRkT2xpQ1RseTVkWGtyNXdia1VBQUFCWkEyc2tBUUFBQUFBQXdCS0NKQUFBQUFBQUFGaENrQVFBQUFBQUFBQkxDSklBQUFBQUFBQmdDVUVTQUFBQUFBQUFMQ0ZJQWdBQUFBQUFnQ1VFU1FBQUFBQUFBTENFSUFrQUFBQUFBQUNXRUNRQkFBQUFBQURBRW9Ja0FBQUFBQUFBV0VLUUJBQUFBQUFBQUVzSWtnQUFBQUFBQUdBSlFSSUFBQUFBQUFBc0lVZ0NBQUFBQUFDQUpRUkpBQUFBQUFBQXNJUWdDUUFBQUFBQUFKWVFKQUVBQUFBQUFNQVNnaVFBQUFBQUFBQllRcEFFQUFBQUFBQUFTd2lTQUFBQUFBQUFZQWxCRWdBQUFBQUFBQ3doU0FJQUFBQUFBSUFsQkVrQUFBQUFBQUN3aENBSkFBQUFBQUFBbGhBa0FRQUFBQUFBd0JLQ0pBQUFBQUFBQUZoQ2tBUUFBQUFBQUFCTENKSUFBQUFBQUFCZ0NVRVNBQUFBQUFBQUxDRklBZ0FBQUFBQWdDVUVTUUFBQUFBQUFMQ0VJQWtBQUFBQUFBQ1dFQ1FCQUFBQUFBREFFb0lrQUFBQUFBQUFXRUtRQkFBQUFBQUFBRXNJa2dBQUFBQUFBR0FKUVJJQUFBQUFBQUFzSVVnQ0FBQUFBQUNBSlFSSkFBQUFBQUFBc0lRZ0NRQUFBQUFBQUpZWXppNEFBTkpUdzRadGlycTd1emQwZGgwQXNqdGpxV1FVa2lUVHRFMHhEQzF3ZGtVQWNLKzRPSmVyMjdZdDMrM3NPZ0RrUG5tY1hRQUFwS2M3SVpMTGVtZlhBU0M3TSsxYmh1RXlUTkl3NTlVQ0FBbTV1cG9iSkxWeGRoMEFjaDhlYlFNQUFBQUFBSUFsekVnQ2tHT1pwbm5OTU1TVWJ3Q3BacHFxSnFuUW5UM2JFY013YmppMUlBQ1FaSnBHVWNOUUEyZlhBU0IzSTBnQ2tHTVpobmFIaEt4Z3lqY0FBTWdSZkgwZmJjTWovQUNjalVmYkFBQUFBQUFBWUFsQkVnQUFBQUFBQUN3aFNBSUFBQUFBQUlBbEJFa0FBQUFBQUFDd2hDQUpBQUFBQUFBQWxoQWtBUUFBQUFBQXdCS0NKQUFBQUFBQUFGaENrQVFBQUFBQUFBQkxDSklBQUFBQUFBQmdDVUVTQUFBQUFBQUFMQ0ZJQWdBQUFBQUFnQ1VFU1FBQUFBQUFBTENFSUFrQUFBQUFBQUNXRUNRQkFBQUFBQURBRW9Ja0FBQUFBQUFBV0VLUUJBQUFBQUFBQUVzSWtnQUFBQUFBQUdBSlFSSUFBQUFBQUFBc0lVZ0NBQUFBQUFDQUpRUkpBQUFBQUFBQXNJUWdDUUFBQUFBQUFKWVFKQUVBQUFBQUFNQVNnaVFBQUFBQUFBQllRcEFFQUFBQUFBQUFTd2lTQUFBQUFBQUFZQWxCRWdBQUFBQUFBQ3doU0FJQUFBQUFBSUFsQkVrQUFBQUFBQUN3aENBSkFBQUFBQUFBbGhBa0FRQUFBQUFBd0JLQ0pBQUFBQUFBQUZoaU9Mc0FBSm5IeDZmTE01STZTYXBuR0VaZFo5ZUR0RE5OYzYra0E0WmhyZ3dKV2ZtRHMrc0JBTURaR09ma0hLWnA3cGYwQitNY0lHc2lTQUp5Z2ZyMXUza1dLR0FHR0lhNk9ic1dwRC9UVkdCa3BESG9qejhDdzUxZEN3QUFtYTFod3paRjNkd0t6R2Fja3pPWnBnSmpZaUlIN3Q0ZGROWFp0UUM0Z3lBSnlPSHExKy9tV2JDZ3VVdFNKV2ZYZ294a0hqZE5OZGk2ZFVXRXN5c0JBQ0N6TU03SkxSam5BRmxKSG1jWEFDQmpGU2hnZnF0N0JsZkRoeit2bGkyYnFVS0ZjazZzQ2cvcTVNa3oyclFwUkpNbmYvZS9JMFpsd3pDL2xqVEFtWFVCQUpDWkdPZmtUSXh6Z0t5TkdVbEFEdWJyMjdXZnBIbngrN05tZmFrYU5hbzZzU0trdDcvK0N0T1FJY1B0K3phYitYaG82SXBmbkZnU0FBQ1pnbkZPenNjNEI4aWFlR3Nia0tPWkw4WnZQZi84UUFaWE9WQ3RXdFUxZVBBVDluM0QwSXZKTkFjQUlBZGhuSlBUTWM0QnNpYUNKQ0JITSt3aktqKy81czRzQkJtb1RadTcvMjBOUTlXY1dBb0FBSm1JY1U1dXdEZ0h5SG9Ja29DY3JXTDhSclZxbFoxWkJ6S1FsMWYxZS9ZTUJsZ0FnTnlDY1U0dXdEZ0h5SG9Ja2dBQUFBQUFBR0FKUVJJQUFBQUFBQUFzSVVnQ0FBQUFBQUNBSlFSSkFBQUFBQUFBc0lRZ0NRQUFBQUFBQUpZUUpBRUFBQUFBQU1BU2dpUUFBQUFBQUFCWVFwQUVBQUFBQUFBQVN3aVNBQUFBQUFBQVlBbEJFZ0FBQUFBQUFDd2hTQUlBQUFBQUFJQWxCRWtBQUFBQUFBQ3doQ0FKQUFBQUFBQUFsaEFrQVFBQUFBQUF3QktDSkFDcE1tL2VyNW8zNzljVTJ4MC9ma3FqUjAvUWI3OEZQL0E5VjYwSzBsdHZqZFh4NDZmc3g0NGRPL25BL1c3YnRrdWpSbzFYWkdUVUEvZDFyMXUzWXZYcnJ5dTFaTW1xZE8wWEFBQmt2dE9uejJyMDZBbWFNV051dXZWNThlSmxIVHAwTk1FWTVOaXhrenB5NUhpNjNRY0FNa0llWnhjQUlIdFp0Q2hRa3RTL2Y2OWsyMTI1RXE1VnE0SlV0bXhwdFd2WDZvSHVlZno0U1czYUZLSUJBM3BMa3JaczJhNDMzaGlqRmkyYWFlVElWK1RwV1RSTi9TNWF0RnhCUWIrclpNbmlHajc4K1FlcThWNm1hZE9zV2ZOMTVVcTRmSHdhcTNUcGt1bldOd0FBeUZ5Ly9MSlNxMVlGYWRpd1o5S3R6eDkrK0ZrTEZ5N1RmLzg3VHMyYU5iSWZIejU4bEs1ZnY2SDE2eGM5VVA5Nzl1elg2ZFBuTExkdjFlcGhGU25pWWQ4UER0NHFWMWRYTlcvZU5ObnJidDZNMVBEaG94UVpHYVZKazBhcmJOblNhYTRaUVBaQmtBUWcyMm5Rb0s1YXQvWlZVTkR2R2pUb0pZMGI5N1lhTnF5WDZuNWVlZVU1YmQ0Y3F2bnpsNmhuejg2cVVxV2lwZXQyN2RxbkhUdjJKTnVtUW9XSGRQYnNlZjNmLzAxUTA2WU5rbTA3YUpDLzNOenlXYTRiQUFCa2p0dTNiMnY1OG5WeWRYVlYxNjd0bkYyT0pDa3VMazZmZno0dHlmTyt2azIwZm4yd2xpOWZaN25QNzc3N3doNGtYYnAwUmFOR2ZTS2JMVTRmZmZTdVdyVjZPTW5ydnZwcXB2YnZQeWhKbWpwMWxrYVBmdFB5UFFGa1h3UkpBTEtkQWdYeTYrT1AzMVZBd0h4OTg4MHN2ZkhHR0MxWU1FTkZpM3FrZlBFOXlwWXRyYjU5ZTJqdjNnT0tqbzZ4Zk4zdTNmczBZOFpjdWJubGsyRVlTYlp6ZDNmVHdZTmhPbmd3TE5IenNiR3hpb3V6cVgvL1hnUkpBQUE0MGV6WkM3VjkrKzRFeDZPaW9oUWVmbFg1ODd2cmd3OCtzOVRYMjIrL3JESmxTcVYzaVhaeGNUWUZCcTZ4NzBkSHg4alYxVlY1ODk3NXAxMnhZbmRuYWk5YTlKMTllLzc4cGZyeHg4WDY2cXZ4OXZxV0wxK242ZFBuT1BSZm9rUXhqUi8vcmthTUdLdDMzdmxRSDM3NGpscTM5azFReCtiTm9WcThlTGtlZnJpUlBEMkxhTldxSURWcjFramR1blZJMTg4TElPc2hTQUtRb3BpWUdNWEYyU1JKcG5ubldQd3ovZm55NVZXM2JnTVZGeGZuY0UzOC9wdzVDelYvL3RJRWZRNFo4b1FHRE9qelFIVU5HdVN2MnJWcnlqUnRDVUtrMTE1N1g3dDM3MHV4RDV2TkpoY1hGLzNyWHlOU2JEdDgrUE42N0xFdTl2MXAweWFwWnMycURtMU9uanlqa3lkUHEyblRobkozZDB1MnY0OCsrbytXTGwyZDRuMEJBRURHT25ueXRQYnMyWi9nZVB3dm1tdzJNOUh6aVVuTkw2ZlNJbCsrdlBaSDM2NWZ2NkZPbmZxclg3K2VldVdWNSt4dHhvNjlFM3JkKzZoWjRjS0ZKRWtsU3hhM0gvZndLSnpvUFh4OW0rampqOS9WVzI5OW9KRWpQOUwwNlorcFZxM3E5dk1IRDRacDFLanhLbHJVUSsrLy8yKzV1N3ZwanovKzBzY2YvMGNGQ3haUW16WXQwdmREQThoU0NKSUFwT2lWVjk3VjNyMS9PaHhyMzc2dkpPbjExNGZLMjd1T2JEYWJ3L2xyMXlLMGYvOUJsUzVkVWhVcmxrL1FaK25TSlJVVkZhMy8vbmQ2aXZmLzg4OURrcVE1Y3hacDVjcjFpYmI1N2JmTmtxVGl4VDMxM0hNRFZLMWFaWm54cWRjOTl1elpyK2pvR0QzOGNLTmtaeE1scGtTSll2WjdWSzllSmNFc29zaklLSTBZTVZhblRwM1I1NTkvNExEbVFXSktseTZwNnRXcnlOWFZOVlYxQUFDQTlEVnk1SENOSERuYzRkalpzK2ZWcDgrektsdTJ0Qll1bkpIcWNZTWsvZkhIbjVvMTYyZU5HUEd5ZlJ5UkZnc1hMbFBGaXVYVXRHbkRWTlZ4N3kvNjRzZHFjWEUyKy9IRXhrcnhXclJvcGhFalhsWmtaSlJEaUxSbnozNjk5ZFpZR1lhaGlSTkhxM2h4VDBuU3BFbWpOWFRvV3hvMWFyemVmdnRsZGUvZU1WV2ZFVUQyUVpBRUlFVzllM2RUeTVaM25vLy84Y2ZGa3FSLy9PTnhTWkszZDIzNSsvZEljTTNPblh1THpHVFFBQUFnQUVsRVFWUTFiTmc3NnRDaHRmNzV6NmNTN2ZmcTFRajk4c3NLeTNWczJoU1NZcHVLRmN2cHVlY0c2S1dYRWw4UXMwK2ZaM1gyN0huOTV6L2pMTi8zWHRIUk1icHc0Wkw4L0pwcnpab05EdWYyN2oyZzQ4ZFB5Y3VybXZic09hQTlldzZrMkorZlgzTnQyYkpkN2RzL2txWjZBQUJBeG9oLysyclBucDNURkNKSjBsOS9oU2s0T0ZSMTY2N1c0TUZQcEttUHlNZ29mZm5sZDVKTUxWMGFZSjlaWkVXclZqMFRISHZpaVg5YXZyNUhqMDRPKzh1WHI5WDQ4Vi9LMWRWVm4zNzZudXJVcVdrL1Y3bHlCWDN4eFZnTkgvNnVQdnp3QyszZXZVK3Z2ZlpQRlN4WXdQTDlBR1FQQkVrQVV0UzVjMXY3ZG1EZ1drblNVMC8xZStCK2l4YjEwTHAxQzVKdDg4RUhrN1Jod3hiNy9yaHhieWY3QmhFWEY1ZGsrNHVLaWxMKy9PNnBLL1FlTVRFeG1qTm5ZWUxqOGRQWTNkemNkT0xFYVowNGNUckpOdmMvOHVibjE0SWdDUUFBSjRtS2lrNHdNOGMwVFMxYnRrYUdZYWg5KzFiMlIvcXR5cHMzci9MbXphUE9uZHZxeXkrbjY5ZGZWK21wcC9xbE9FNUp6TnExR3hVVEU2T3VYZHVuS2tTUzVQQlcydERRWGRxeVpic0dEKzV2WDFoN3o1NERDZ3JhYkc5ejYxYXNidCsrYmQ4M0RFUDU4N3ZyNHNYTCt2VFR5UW9PRHBXblp4Rk5uRGphSVVTS1Y2dFdkWDM3N1dkNi9mWDNGUmk0VnNIQm9Sb3k1QW4xNjljenpXRWNnS3lISUFuQUF6dDM3dThFYXlSZHZIaFpraFFSY1VPblQ1OTFPRmU2ZENuN2dwQUZDdVJQc3QvdDIvZG93NFl0cWw2OWlzTENqcWxTcGZLYU9qVkFmbjdObFNkUDJ2NzZpb3lNVXFGQ0JkTjByU1FWS2VLUjRKVzhxMVlGYWZUb0NlcmJ0N3YrL2U4WEU3MXV5WkpWK3Zqai8rckpKM3ZyNVplZlRmUDlBUUJBK3VyUXdUL0JJL3IzNnRmdmhWVDMyYWRQZDczeHhvdnk4Q2drUDc4V1dydDJvN1pzMlc2ZjRaMGE4Yi9FdTNlZFJxdWVlT0l4KzNaVVZMUzJiTm11YnQwNnFIejVoeVJKcnE2dURrSFNSeDk5b1ZXcmd1ejdIaDZGdFdyVlQxcXpab09DZzBQbDdWMWJZOGE4bGV4aTRoVXJsdE9NR1o5ci9QakpDZ3JhckNOSGpoTWlBVGtNUVJLQU5MdDJMVUkybTAzLy9PZWI5dURvZm9zV0JXclJva0NIWXovODhHV0NSYXJ2Rnh0N1d4TW5mcVY2OVdxcGFkTUdDZ3M3cGlGRG50QzRjVi9vNTUrWDZNa25lNmU2M2x1M1loVVRjMHN4TWJmVXRxMjE2NTkrdXI4R0QrNmY1UGtEQnc3YUY3UThjZUtNWnM2Y3A4YU52VlduVGczbHlaTkhjWEZ4bWpmdlYwMlo4cjBhTi9iV2l5OCtuZXE2QVFCQXh1blJvMU9DSUNrbzZIZGR2MzVEYmRxMFNQVXNJRW1xWDcrMlEvOXIxMjdVTDcrc1RIV1FkUHIwT2UzZGUwQTFhMVoxNkhQQ2hLOTA1c3c1K3kveWdvSTI2K2pSRTVLa3A1OU8rNnp4aHg5dXJFS0Y3bnplZGVzMnltYTdNMVByeVNkN3EyVEo0bXJYN2hGdDI3WkxRVUcvcTBlUFRvayt0bmJ4NG1XNXVycm80NDlIYXYzNnpjbk9KQWVRUFJFa0FVaTFxMWV2NlpWWDN0WE9uWHMxYnR6YkdqbHl1SGJzMktQWnN4ZkszNytIbWpScGtPaDFFeWQrcGZEd2F5cFZxa1NLOS9qMjI5azZjZUswdnY3NkUyM2R1bE9TVktaTUtUMytlQmQ5OTkyUGF0ZXVWYXBmclJzZWZsWFNuVWZxNnRldmsyemJVNmZPNlBqeFU4cVhMMit5N2VyVThkTGl4ZDlyNTg2OTJyRmpyNVl1WGEycFUyZkp6YzFOOWV2WDBwVXJWM1gwNkFsMTY5WkJiNy85Y3BwblVnRUFnSXp4OXRzdk8reGZ1SEJKeTVhdFVhbFNKZlRoaCsrazZYRzBlelZyMWxDbFNwWFFsaTNiRkI1K1RaNmVSU3hmdTJEQm5UZmY5dW5UM2VINHRXc1J1bnc1M0I2QVJVVkY2L0xsY0VsU1RNd3RlN3VwVTJmWnQrUGZPdmZqajcvSXcrTk9XUFRubjRjZCt1M2F0YjI2ZG0wdlNkcTM3eStkTy9lMy9WekhqbjZTcEpVcmY5T3FWVUh5ODJ1ZUlFamFzMmUvM24zM1kzbDRGTmEzMzA1UzI3WXRMWDlXQU5rSC82SUJrS0pqeDA0cU9IaXJnb08zNnRTcHN6Sk5VenQzL3FFbVRScW9Rb1h5cWxhdGt1clVxYWtmZjF5c0sxZXV5cyt2ZVlJK2podzVya3VYcnFodDI1WXFXdFFqMmZzRkIyOVZRTUI4dFduVFFnMGIxck1IU1pJMGVIQi9CUWF1MWJ2dmZxeHZ2cGxnZjBUT2lyLy92aVJKZXZqaFJob3o1cTFrMjg2WU1WZlRwOCt4OUJoY2lSTEYxS0JCWGVYUG4xL0ZpeGZUMnJVYmRmcjBXZTNZc2RkKy9kcTFHM1hod2lVMWJkcEFUWnMyVksxYTFSOTRZQW9BQU5MZjBxV3JaWnFtZXZUb2xDNy9yellNUSszYXRkSlBQLzJpMWF1RDFMOS9MMHZYM2J3WnFhVkxWNnRJRVE5MTd0ekc0ZHk0Y1c5TGtxNWZ2NkZPbmZxclM1ZjJldVdWNSt6bjQxOElNbXZXZlB1eCtIV2c3bjNSU1hKdmJVdU5tSmdZVFpzMld6Lyt1Rmd1TGk1Nit1bCtMTElONUdBRVNRQ1NaYlBaTkdqUVM0cUxpNU9MaTR0Y1hGeFVva1F4elpvMTJmN2JMT25PTS9UTm1qWFNwazBoQ2crL0trL1BvZzc5eEM5UTNiZXY0Mi9VN25mMjdIbU5HVE5KbnA1RjlOWmJMeVU0WDZ5WXAvNzk3NkVhTy9aemZmSEZOTDM1NXI4c2Y1YXdzR09TcEhMbHlxYlk5dWJOU0VsS2RCQjA1TWh4TFYrK1R1Zk8vYTB6Wjg3cDVNa3o5b1cwQ3hjdXBBWU42cXBmdjU1cTI3YWxpaFVycXYzN0Qycno1bEFGQjRmcTY2OS9rUFNEQ2hjdXBOYXRmVFZxMUd1VzZ3Y0FBQmt2T0hpckpHbnIxcDBKWnV5a1pOS2swWWtlNzlDaHRYNzY2UmN0WDc3V2NwQzBaTWtxUlVaR2FmRGdYbkp6YzB2NWduczg5RkFaZVhsVjE4eVovN0VmKy83N256UnRXb0Rtelp0cVh5TnAzYnBOQ2doWWtPWVhrZGhzTnExYUZhU3Z2NTZwaXhjdnEyclZTaG8xNmpYVnJsMGpUZjBCeUI0SWtnQWt5OFhGUlg1K3pkV3dZVjExNk5CYVE0ZmVtY2x6YjRnVXo5Ky9oMEpDZG1qdTNNVWFObXlJL2ZqaHcwZTFjdVY2Tlc3c3JjYU52Wk84VjNqNFZiMysrdi9weG8yYm1qRGgvU1NuZm5mdDJrR2JObTNWb2tXQnFseTVndno5ZTFqNkxIdjMzcG5TWGFlT1Y0cHQ0NE9reE5aRktGTEVRNy8rdWxLbFM1ZFUrZkpsNWVQVFJEVnFWRkdOR2xWVnFWSjVHWWFobVRQbnlkLy9PUzFhOUozcTE2K3QrdlZyYStqUXAvWDMzeGZ0b1pLVlIvd0FBRURteXBNbmo5emQzZXkvZ0VwSmJPenRCQzhkdVYvZHVsNHFVNmFVRGgwNnFpTkhUcVRZWjF5Y1RmUG5MMUcrZkhubDc1LzhMK0VTOCt5elQrclpaNTlNc1YzNzlvK2srYzJ4eTVldjA4cVY2M1g2OUZtNXU3dnArZWNIYXRBZy8xVE5GZ2VRUGZGVERpQkZIMzc0anFWMnpaczNWZlhxVlRSdjNpL3EwYU9US2xZc3A5alkyL3JnZzg5a0dJWmVldW1aSksrOWRpMUNMNzg4VWlkT25KYS9mMCsxYXVXVDdMMUdqSGhaKy9jZjFHZWZmYU5idDI1cHdJQSt5YmEvZFN0V216WnRsYXVycXhvMFNINTlKQ25wSUNrdXppYkRNRFJ2M3JSRXI3dHk1YzQ2VEJFUjF4VWRIYU1yVjY3YUY2cVU3Z3hPL2Z4YXlNK3ZoU1RwOHVWd3VicTZwdmk0SHdBQXlCemZmanZKY3R2OSt3L3F6VGZINk9yVmlCVGZ5dHFyVjJmZHZCbXBZc1ZTWGlQcDVzMmI4dktxb1pJbGk2bFlNVS9MOVVoM0hsZUxpb3BPY0R3Mk5sYVNGQjBkbzhqSUtJZHpycTZ1Y25QTGw2cjdUSjgrUjNueTVGR3ZYby9xdWVjR3FFU0pZcW02SGtEMlJaQUVJTjBZaHFIWFhudEJ3NGE5bzlHakoranJyei9SaEFsZktTenNtQVlQN3Ava05PZnc4R3Q2OWRWUk9uTGtoRnEzOXRXcnJ6NmY0cjJLRnZYUUYxK00xZENoYjJueTVPOTA4MmFrbm45K1lKS3ZsMTI1OGpkRlJrYXBSWXRtbHQ2K2N1MWFoS1NFUWRLRkN4ZlZ1M2ZTZ2RqOUJnNGNsbUtiaWhYTEpSbE1BUUNBekhYNzltMzk5Tk12NnRLbHZZb1hUenJFQ1FyYXJOR2pKOG93REkwZlAwcXRXL3NtMisvZ3dVOVlyc0hEbzdBKy9uaWs1ZmIzdW5MbHFycDNINWprK1VHREVpNGQwS1pOeTFUZnIyL2Y3bnJxcVg0cVdiSjRnbk0ybTAzdnYvK3BldlY2Vk0yYU5VeFZ2d0N5UG9Ja0FPbXFjV052OWU3ZFRZc1dCV3Jnd0dFNmZmcWNtalZybE9UMDZyQ3dZM3J6elE5MC92d0YxYXRYU3g5ODhKYmxoUzJyVnEya2lSUC9UNis4OHE2Ky8vNG43ZHExVCsrOTk1b2VlcWlNUTd1WW1GdjY0WWVmSlVtOWUzZTExUGZWcTNlQ3BDSkZDanNjTDFMRUk5bDFqWTRjT2E2RkM1ZnAxcTFZKzdIeTVjdnFpU2Nlazd0NzR1c1BzQmdsQUFCWngvejVTelZseXZlYU5pMUFuVHUzMVpOUDlsYVZLaFVkMnN5ZHUwaGZmamxEeFl0N2F0S2swZkx5cXU2a2F1ODZmUGlvdG03ZHFmTGxIMHAwM0xWcjF6N3QzTGxYL3Y0OTVPSGhPTDY1Ly9OWjhlU1R2Uk1Oa1NRcEl1S0cxcTNicEpzM0l3bVNnQnlJSUFsQXVudm1tWDlveFlwMU9uMzZuTnpjOHVtOTkxNUw5TFgzR3plR2FQVG9DWXFLaWxiOStyVTFjZUxvVkM4bTZlMWRSNU1tamRISWtSOXE5KzU5R2pod21LWlAvMHhWcTFheXQ1a3hZNjdPbmowdkw2L3FhdG55WVV2OVhybHlWYTZ1TGdsbUpCVW9rRi9kdW5WSTBQN3c0YVA2NmFkZi9yY1dWSDJWS0ZGY0sxZitwcGRmZmxZelpzelZyRm56TldUSUUzcjAwWFp5ZDAvZFp3UUFBSm1uYjk4ZUtsQWd2MmJQWHFCbHk5Wm8yYkkxYXRYS1I0TUcrYXR1WFM5OTl0blhXclJvdWFwWHI2SkprMFk3YmMzREV5ZE9LelIwbHlUcHA1OSswWTgvTHBZa0RSelkxMkd0eW5qZmYvK1RkdTdjcTM3OWV0b1gyN2JxL1BrTG1qZnZWdzBmbnZLc2NVbTZkT215Skdzdk9BR1EvUkFrQVVoWFFVR2JOV25TTjRxS2lwYW5aeEdGaDEvVGl5KytwWGZlR2E0bVRSd1gybzZOalZWVVZMUmF0ZkxSdUhFalVoMGl4V3ZTeEZzelpueXVOOTRZbzJyVktqdUVTTUhCb1FvSW1DOFhGeGVOR0pGd0tuZGlybHdKMTVVcjRTa09EQ01pcm12OStzMWFzZUkzN2RtelgrWExQNlF4WTk1VWh3NnROWDM2SEVsUzU4NXQxYTVkSzAyWjhyMCsrV1N5dnZwcXBqcDNiaU0vdnhacTFLaWVYRjFkMC9TWkFRQkF4c2liOTg2NlA5MjdkOUs2ZFpzMGE5YlBDZzdlcXVEZ3JTcFJvcGd1WGJxaTVzMmJhdHk0dDFXZ1FQNGsrN2wxSzFhM2I5OU85Rno4OFppWVdJZjFpa3p6enJxSzk2OWhkSy96NXk5bzJMQzM3Yk9uSmFsbXphcnk4V2tpWDkvR3FsKy9kcW8rYjBxQ2cwTTFkdXdrRlM1Y3lIS1FkUHIwT1VsM1ptVUR5SGtJa2dCWVpwcW1JaU9qRWwxamFOdTIzWm94WTY3MjdOa3ZENDlDZXYvOWY2dERoOWI2OHN2cG1qOS9xVjU2NlIyMWJQbXdCZzNxcXdZTjZrcTY4NllRd3pEazU5ZENycTdXSG1kTFN2bnlEMm42OU04Y0hvdmJzV092M250dnZDVHBoUmNHSlZpajZmcjFHeXBVcUtERHVrcW1hZXJiYisrRVFIWHExRXh3bjlPbnoycjkrczBLQ2RtcFBYdjJLeTR1VHRXclY5R29VYS9wMFVmYkpob01sU2xUU21QSGp0REFnWDAxZS9ZQ0xWNjhRZ3NXTEZQQmdnVlV0NjZYNnRiMTBwTlA5bGFoUWdVZjZNOEFBQUNrSDFkWEYzWHE1S2VPSFZ0cjgrWlFUWjgrVndjUGhrbVNMbDY4ckMxYnRxdHQyNVpKUHBML3lTZGZhdm55ZGNuZTQ4MDN4eVI2dkgzN3ZrbGVzMnpaSEJVdlhzd2VIUG40TkphbloxRkpkNVlNbURselhxTFg3ZHExVDVMMDg4OUxFanphSmtuVnExZFdtell0N2ZzWExselU5ZXMzOU9hYlkxUzBxSWM5UklyL3hkL3AwMmRWdG16cFJPOFZGUFQ3Ly9xc2t1VG5BSkI5RVNRQlNORm5uMDNWd1lPSEZSa1pyVXVYcnFoV3JUdUJ6UFhyTjdSNmRaQ1dMRm1sUTRlT1Nyb1REcjMrK2ovdGJ4aDUvZldoOHZOcm9VOC9uYXpObTBPMWVYT29LbGV1SUgvL251cmR1NnZhdFd1VmJuWGVHOFNzWHIxQkgzMzBoV0ppYnFsYnR3NTYrdWwrQ2RyLzV6L2ZhdlhxSUpVb1VWeWVua1hsN3U2bWMrZk82OXk1QzVLa2Z2MTZKWHFmMmJNWEtpYm1sanAwZUVROWUzWlc0OGJlaWJhN241ZFhOWTBkTzBLWEw0ZHIrZksxV3JkdWswSkRkNmxreWVLRVNBQUFaRkdHWWFoVkt4KzFhdVdqRFJ1MmFQcjBPUW9MTzZaUm84YXJXclZLbWpIajgwUm5WVGRwNHExOCtWTDNKalFyQ2hSdzErelpVeEk5RnhaMlRETm16RTMyK3Zuemx5WjZ2SFBuTnZZZ0tTam9kNFdIWDVNaytmZzAxbnZ2dlc1ZmVOekxxNW9rYWRTbzhXcllzSjVjWEJ4L2lYYjI3RGtkT25SVUR6MVVSbzBhMWJQK3dRQmtHd1JKQUZMazVwWlBlL2YrS2NNd1ZMVnFKYjN3d3AwM2dVUkUzTkEzMzh4U1pHU1VPbmIwMDFOUCtTZjZtNmNtVGJ3MWQrN1hXckprdFFJQzV1dnMyZk9xVlN2akZxV01qSXpTbENuZktTYm1saDUvdkl2ZWVPTmZpYmFyVWFPcTFxN2RxSFBuL3RhNWMzL2JqNWN2WDFaRGh6NmQ2T0NuZlBtSE5HUEc1eXBXckdpeTA5bVRVN3k0cHdZTjh0ZWdRZjQ2YytZOHI4c0ZBQ0NiOFBOcnJ0YXRmUlVVOUx1bVQ1K2psaTE5a253MHYydlhEdXJhTmVHNmlobXBZMGMvdFc3ZFBFM1gzcnVlWmExYTFlWGhVVWo5K3orbUlVT2VjSmk5M2IxN0orM2ZmMUFiTm16UnhvMGhDZnJ4OENpa1ZxMTg5TW9yei9JSVA1QkRKZjZlYkFBNWdxOXZWek4rZTh1V3dBZnF5elJOaDBGRXZMMTcvMVNKRXA0SjNwU1dsTGc0bTg2Y09hZUtGY3M5VUQwcE9YcjBoUGJ0KzBzOWUzWk9zYTNOWmxOMGRJeHUzNzZ0dkhuektuLyt4Tit1bHBVMWI5N052aDBTc3B5LzJ3RUFPVjU2am5QU3dqUk4yV3kySEJ1V1JFUmNUL1FST0dkZ25BTmtMY3hJQW1CSllpR1NKSGw3cDI1QlIxZFhsd3dQa1NTcGF0VktEb3R1SjhmRnhTWE5zNHNBQUVEdVpCaEdqZzJSSkdXWkVBbEExdk5ncTlzQ0FBQUFBQUFnMXlCSUFnQUFBQUFBZ0NVRVNRQUFBQUFBQUxDRUlBa0FBQUFBQUFDV0VDUUJBQUFBQUFEQUVvSWtBQUFBQUFBQVdFS1FCQUFBQUFBQUFFc0lrZ0FBQUFBQUFHQUpRUklBQUFBQUFBQXNJVWdDQUFBQUFBQ0FKUVJKQUFBQUFBQUFzSVFnQ2NqQlRGTzc0N2NQSHo3cXpGS1FnUTRlREx0bno5enB0RUlBQU1oRWpITnlCOFk1UU5aRGtBVGthT2F1K0swTkc3WTRzeEJrb1BYck45dTNUVk03bkZnS0FBQ1ppSEZPYnNBNEI4aDZDSktBSE13d2pLbngyek5tekZWWTJERm5sb01NY09EQUlmM3d3OC8yZmRNMHBqbXhIQUFBTWczam5KeVBjUTZRTmJrNnV3QUFHZWYwNmNObnlwV3JVY293MUV5U0ZpOWVydno1M2VYcFdVUkZpbmc0dXp3OGdKTW56Mmpac2pVYU5XcTgvWmhwNnIraG9jdS9jMkpaQUFCa0dzWTVPZGZKazJlMGRPbHF4amxBRm1VNHV3QUFHYXRseTU2RjQrSnU3NU5VMGRtMUlFT2RqSWlJckh2Z1FOQU5aeGNDQUVCbVlaeVRhekRPQWJJUUhtMERjcmpObTVkY3YzblRhR2lhQ25SMkxjZ281dExvNk1nR0RLNEFBTG5ONXMxTHJrZEhSelpnbkpPVG1VdGpZMjk1TTg0QnNnNW1KQUc1aUk5UGwyY2tkWkpVenpDTXVzNnVCMmxubXRvam1YOGFockVxSkdUNVRHZlhBd0NBc3pIT3lWSDJtYWE1ajNFT0FBQUFBQUFBQUdSanpFZ0NrT1A0K0hUNVhUTHIzcjd0OHVLT0hjdm5PcnNlQUFDQTlPTHIyM1d6YWRxOGJEWmoyTFp0SytZNXV4NEF1UTlySkFISVVabzI3VGpJTUl6bWh1SGlrU2VQK2EyejZ3RUFBRWd2UGo0ZEIwcHFZUmd1eFYxZHplbk9yZ2RBN2tTUUJDQkhjWFYxOFluZk5nemxjMll0QUFBQTZjdkY5KzYya2Q5NWRRREl6UWlTQUFBQUFBQUFZQWxCRWdBQUFBQUFBQ3doU0FJQUFBQUFBSUFsQkVrQUFBQUFBQUN3aENBSkFBQUFBQUFBbGhBa0FRQUFBQUFBd0JLQ0pBQUFBQUFBQUZoQ2tBUUFBQUFBQUFCTENKSUFBQUFBQUFCZ0NVRVNBQUFBQUFBQUxDRklBZ0FBQUFBQWdDVUVTUUFBQUFBQUFMQ0VJQWtBQUFBQUFBQ1dFQ1FCQUFBQUFBREFFb0lrQUFBQUFBQUFXRUtRQkFBQUFBQUFBRXNJa2dBQUFBQUFBR0FKUVJJQUFBQUFBQUFzSVVnQ0FBQUFBQUNBSlFSSkFBQUFBQUFBc0lRZ0NRQUFBQUFBQUpZUUpBRUFBQUFBQU1BU2dpUUFBQUFBQUFCWVFwQUVBQUFBQUFBQVN3aVNBQUFBQUFBQVlBbEJFZ0FBQUFBQUFDd2hTQUlBQUFBQUFJQWxCRWtBQUFBQUFBQ3doQ0FKQUFBQUFBQUFsaEFrQVFBQUFBQUF3QktDSkFBQUFBQUFBRmhDa0FRQUFBQUFBQUJMQ0pJQUFBQUFBQUJnaWVIc0F1QWN2cjZQVnBaY0JqdTdEaUQ5MmJwS0xzMGt5VFJsTXd5TmRYWkZRQVk3SGhLeWZLYXppd0J5QWwvZnJvTWxWWFoySFVEUzdvNXpKSm1TdWNIS1ZhYXBQWVpoWE0zQXdvQUh4WGdtRzhuajdBTGdOSlVsL1oreml3QXlrbUhJUlh6UGtlT1pHeVF4OEFMU2hUbFlNdnljWFFWZ2tTRVpiU3cxTkdTcEhlQThqR2V5RXg1dEF3QUFBQUFBZ0NYTVNJSWtuUkRwTDNJTXM1NmtQcEprbXJwa0dKcmk1SUtBREdCV2xveW5uVjBGa0xPWlAwakdjV2RYQWR6TE5JMktobUcydmJOblJFdm0zOG0wYldBWUt2cS9QYjdQeUlJWXoyUlhCRW1RWkI0UENWa3gydGxWQU9uQjEvZlJOdnBma0dRWTVqNisyOGlKN256UEdYZ0JHY3VjR1JLeUlzalpWUUJwNWV2YkplanVvNXA4bjVIMU1KN0p2bmkwRFFBQUFBQUFBSllRSkFFQUFBQUFBTUFTZ2lRQUFBQUFBQUJZUXBBRUFBQUFBQUFBU3dpU0FBQUFBQUFBWUFsQkVnQUFBQUFBQUN3aFNBSUFBQUFBQUlBbEJFa0FBQUFBQUFDd2hDQUpBQUFBQUFBQWxoQWtBUUFBQUFBQXdCS0NKQUFBQUFBQUFGaENrQVFBQUFBQUFBQkxDSklBQUFBQUFBQmdDVUVTQUFBQUFBQUFMQ0ZJQWdBQUFBQUFnQ1VFU2JsVVRFemNvZmh0MDlSQlo5WUNwS2VZbUxoRHBtbWFrbVNhQnQ5dDVFaXhzYWI5dTgzZjRVRDZ1ZmZuNmQ2Zk15QTdNazN0anQrT2pvN2VuVnhid0JuNE4ybjI1ZXJzQXVBYzU4OGZ2VjZ1WEkzZGtyblZab3ViZXZic2tRaG4xd1NraC9QbmoxNHZYNzRtMzIza2FPZk9IYm5CMytGQStudm9vYXA3SkoweURFM1p0bTNsRG1mWEF6eUlraVhMaCtUSmsvZGdYSnpHN055NTVyaXo2d0h1eDc5SkFRQUFBQUFBZ0J6T2NIWUI2Y0hIcDhzemtqcEpxbWNZUmwxbjE0T2N6VFROL1pMK01BeHpaVWpJeWgrY1VRUGZlV1FFdnR2SWFiTENkenFyNG1jTnFaVVZmcDc0M2lLajhUMUhSc2tLMzYzMGxLMkRwSVlOMnhSMWN5c3cyekRVemRtMUlIY3lUUVhHeEVRTzNMMDc2R3BtM0s5Ky9XNmVCUXFZQVh6bmtkRk1VNEdSa2NhZ1AvNElETStNKy9IZFJrYkw3TzkwVnNYUEd0SkRadjg4TWVhSE16RE9SMGJKQ1dPU2JCc2sxYS9memJOZ1FYT1hwRXJPcmdXNW5YbmNOTlZnNjlZVkdmcE1MOTk1WkQ2KzI4aHBNdWM3blZYeHM0YjB4Zjhqa0J2d1BVZEd5ZDVqa2p6T0xpQ3RDaFF3djlVOVAyakRoeit2bGkyYnFVS0ZjazZzQ3JuQnlaTm50R2xUaUNaUC91NS9SNHpLaG1GK0xXbEFSdDZYN3p3eUd0OXQ1RFRPK2s1blZmeXM0VUh3L3dqa0JuelBrVkZ5MnBna1c4NUk4dlh0MmsvU3ZQajlXYk8rVkkwYVZaMVlFWEtqdi80SzA1QWh3KzM3TnB2NWVHam9pbDh5NGw1ODU1R1orRzcvUDN2bkhkWlUwc1hoWHhJZzlHb0hGTVd1b0tBZ0tJZ0tObXlJdldCWnk5cDc3K0xuaXJxaWEyK3N2WUtpS0tJb2lJS2lnRFNSSXFJMEFhVktiMG0rUDdMM1NrZ0NBYkhCdk0vREk1bDJKM2p1dlROblRpSFVOMzZrVFArcWtIdU5VRmVRZHdTaElVRGtuUEM5cUM5ckV1YlBua0R0NE0ybmZwc3paeXE1MFFnL2hZNGQyMkxHakluMFp3WUQ4NnRvL28wUW1TZjhPSWhzRStvYlAxYW1mMVhJdlVhb0c4ZzdndEFRSUhKTytGN1VselhKYjZwSVl0QjNsNFdGNmMrY0NLR0IwNi9mVi9sak1LRDcvYTVFWko3d1l5R3lUYWh2L0RpWi9sVWg5eHFoN2lEdkNFSkRnTWc1NFh0Ukg5WWt2NmtpQ1MycFgzUjFkWDdtUEFnTm5BNGQybGI0eFBpZUR3RWk4NFFmQ3BGdFFuM2pCOHIwcndxNTF3aDFCbmxIRUJvQ1JNNEozNHY2c0NiNVhSVkpCQUtCUUNBUUNBUUNnVUFnRUFpRUh3eFJKQkVJQkFLQlFDQVFDQVFDZ1VBZ0VDU0NLSklJQkFLQlFDQVFDQVFDZ1VBZ0VBZ1NRUlJKQkFLQlFDQVFDQVFDZ1VBZ0VBZ0VpU0NLSkFLQlFDQVFDQVFDZ1VBZ0VBZ0Vna1FRUlJLQlFDQVFDQVFDZ1VBZ0VBZ0VBa0VpaUNLSlFDQVFDQVFDZ1VBZ0VBZ0VBb0VnRVVTUlJDQVFDQVFDZ1VBZ0VBZ0VBb0ZBa0FpaVNDSVFDQVFDZ1VBZ0VBZ0VBb0ZBSUVnRVVTUVJDQVFDZ1VBZ0VBZ0VBb0ZBSUJBa2dpaVNDQVFDZ1VBZ0VBZ0VBb0ZBSUJBSUVrRVVTUVFDZ1VBZ0VBZ0VBb0ZBSUJBSUJJa2dpcVJmak96c0w1ZzQ4VStNR3pjSDZlbVpQM1V1a3lmUGg2bnBNSGg3Ky8zVWVSRHFENWN2MzhTQUFXTnc5dXhWa2ZXcHFaK3dhWk1EQmcrZUFIUHpVWEIwUFBHRFovanJrSmIyR1h2MkhJYVhsNjlBZVdscEdaS1RVMzdTckFpRW1yRnYzekdjUDM5ZHFQejkrNFNmTUJ2QzcwSm9hQVRjM1I5OTEydVVsNWZqNU1rTENBbUpFS3J6OHd2QXMyY0IzL1g2a3ZMbFM2N0ViYU9qMytISWtUTjQrVEw0Tzg2bzRYRDc5bjA4ZVBBWVJVWEZkVEplZUhnVVZxellpb3lNckRvWnJ6SW5UbHlBdGZVVSt2OC9QRHdTOSs1OTMvdElIRVJ1R3lhK3ZpK3dmUGtXRkJZVzFYcU03T3djdUxwNklEczdSMlI5VGs0dVRwdzRqOUJRNFdkM1haQ1RrNHNEQjA3aTh1V2IzMlg4K29UVXo1N0FyMEpoWVJGdTNyeUhKMCtlSXo0K0NZV0ZSWkNSa1ViVHBvM1JyVnNYTEYwNkIvTHljdDk5SG0vZXhDQWhJUmtBRUJiMkJsWldmYi83TlFrTms1OGg4NTZlVDFCVVZJejc5eDlqeG95SkFuVVpHVm1ZUFhzbHNyS3l3V0l4b2FhbWlweWNMeEtOeStGd1lHWTJFZ0J3N3R3aHRHL2ZSbXhiTjdjSDJMWHJJTnEyYlkwTEZ3N1Q1WVdGUmJDMEhBc0FjSFkrQlMydEZnQUFIbzlYWjR0SUFKQ1Nrb0tNakRUOU9UdjdDOWF0MndFckt3dU1HemVDTG8rSmlZT3Jxd2ZZYkRZc0xjM3A4b01IVCtQdTNZZFl1SEFteG80ZERnYURVV2R6cXcvTW1MRVVNVEh2QUFDYk55K0h0YldWUlAxZXZnekdzbVdiQVFDZE8zZUFrNU1qQU1EZWZoODhQTHpSb1lNdXpwNDlXTzA0VGs2WGNmcjBKYlJxcFlXcFU4ZGk1ODREWUxHWXVIZnZNcFNWbGFyc0d4THlHZ3NXckFPRHdZQ2IyM2swYXFRT1A3OEFyRjY5SFFCZ1lOQVZSNC91cm5LTXYvOCtoaHMzN3NMR1ppaldybDFFbHhjWGw0REw1Vlk3ZjBsZ01wbVFsV1VMbEsxYjl6ODBhZElJUzViTWhwUVVmMm1SbDVjUEY1ZTdhTisrRGFaTkcwKzM5ZmIydzhhTnUyQmpNeFNMRjgvNkllOVd3dTlEV1ZrNXRtelpneTlmY21Gb3FJZm16WnZTZGVIaFVYajFLa3lpY2JwMDZRQmpZd094OWMrZUJlTE1tYXQ0K1RJWVRrNzdCZW8yYjNZQWk4WENvMGZPRWwycnZMd2N1M2NmUm9zV3pUQno1a1NoK2x1M1BLcmQ5TmphRG9lK2ZpZUJzcXRYYitIVXFZdll2MytIVUowbzR1TGljZkdpQzZTa1dPalZ5MUNpdVJORVUxaFloUDM3VDBKZVhoYjkrNXZWeVpqQndXSHc5dy9DWDM4ZGdLT2pmWjJNV1pHeXNqSmtaK2ZRYTVaang4NGhORFFDWVdHUldMMTZBZjFzcGlCeVczOHBLaXJHa1NObnZubWNSbzNVTVdQR0JJbmJQM3o0RkM5ZXZNS2VQWWV4YmR2cVdsM1QxL2NsOXV3NURGVlZaZlR2MzBlb1BpZm5DODZldlFZNU9WbDA3OTYxeXJFZVBYcUtUNS9TaGNvVkZSVXdhdFFRa1gxT25icUFtemZ2b1dQSHRwZzQwUVpNSnJHN0VRZFJKQUdJaVhtSDFhdnRoU3lBaW90TGtKQ1FqSDFiek1VQUFDQUFTVVJCVklTRVpOalpqZjBoaTkyZVBidGg0RUFMY0xsYzlPNXQ5TjJ2VjEvZ2NybDQ5U29Nang4L3c1bzFpNnJ2ME1ENVdUSS9jK1pFWEx0MkMyUEhqaENxdTNyMUZyS3lzdEdtVFNzY1Byd0xhbW9xS0M0dW9ldlQwelBoN2UySHhvMDFNR0JBM1N6cUpDRXJLd2ZEaDArdHMvR3NyUzJ4ZWZNSytyT0hoeGZDdzZOZ2JDeTRlRXBJU0FJQXRHK3ZLMUErZXZSUXZId1pERWZINC9EMWZZR05HNWVoYWRQR2RUYS8rc1NORy9ja1ZpVGR1T0V1c256Z1FBdDRlSGdqSmlZT0tTbHBhTkdpV1pYalVCWmtBd2Rhd01MQ0ZMdDNIMFo1ZVRsOGZWOWkyTENxNStMbHhiZitORERRUTZORzZrTDFJU0VSZVBEZ01RWVA3aS9KVnhKZyt2VEZTRXo4V09OK29taldyQWxjWGI4dVVLT2ozK0hKRTM4WUd1b0xiRlNvUTVIS010eXpaemVZbXZiQXJWc2VDQWdJd1pZdEs5Q3RXNWM2bVJ2aCs3Tjc5Mkhjdis5ZDUrUGV1blVXS2lyS2tKYVd3cXhaaytIZ2NBakhqNS9EOXUxcjZEYWhvYTl4OHVRRmljWWJQMzVrbFlvazZqdU1HVFBzMnlZTy9nbjJ5NWZCU0UvUGhMeThIQ1pNR0NWUS8vcDFGQjQ4OEtseURCT1RIa0tiYmxWVlpSUVdGbUg1OHMwNGRPZ3ZkTzdjL3B2blNwQU1INTluS0NrcGdaM2RXSUhEbjIvQnptNGNmSHo4NGUvL0NuNStMMkZtMXF0T3hxV2c1a2tkR3V6ZHV3V3JWbTJIbTlzREpDVjl4TjkvYnhOWTF4RzVyYitVbEpUaXhvMjczenhPNjlZdGE2UklXcnQyRVNJalkvRGdnUS9NekhyVnlpREMxL2NsMkd3Wm1KcjJySEhmeXR5ODZTN1M2bFJYVjBla0l1bjkrd1RjdW5VZnpaczNRWFQwTzl5NGNSZmp4bzM4NW5uVVZ4cThJaWsvdndBclZteERWbFkyTkRXYjRZOC9Ka05mdnpPVWxaV1FuWjJETjI5aWNQdTJ4dytiajZ3c0cvYjJhNnB2U0JBZ01mRWpsaXpaQkNhVFNSUkoxZkF6WmQ3Q3doUVdGcVlpNnlJaW9nRUFOalpEb0thbUFnQUNWZy8vL0hNS1hsNittRHZYN3J2TVRSd3lNdEl3TnpjUktNdkl5RVJVVkN4MGRMU2hyYTBwc2w5VTFGdGtaR1RCeUtnN1pHVmw2ZklPSGRvS3RMdHp4eE1zRmt2b2hmYjI3WHNBd3B0d1hWMGRuRDM3RCt6dDkrSHAweGY0NDQvbGNIRTVEVGs1V1JDK0lpY25pOGpJR0x4OSs3NUtDelVBK1BRcEhjK2VCVUJXbGkyZ3ZBUUFJNlB1VUZaV1JHNXVQbng4bm1QeVpGdXg0OFRISitIRGgwUUF3S0JCRmxCU1VvU0ppU0g4L0FMdytQR3pLaFZKWEM0WFBqN1A2TDZWWWJHWTRIQzRPSGpRQ1gzNkdFTlJVYUhLNzFRWkl5TUR0R3FsVFg4dUx5K0R2LzhycUttcG9HdFgwU2ZHS1NscGlJdUxSN3QyYmRDc1dSTzZuTG8vS2R6YzdnTUF4bzRkTGxBdVRvYVZsWld3Yjk5Mi9QdnZGVGc1WGNiOCtXdHgrclFqMld6OEptaHJ0L2dteGQrblQrbUlqMDlDcTFaYUFuSlZVUWs1YkpnVi92MzNDakl6czhIaGNNQmlzUVRHY0hUY0xuWU9TVWtmTVdQRzBpcm5rSjZlQ1QrL0FLaW9LTVBTc21ZYkhXZG5OK1RtNW1QbXpJbjBTWFdqUnVyWXYzOEg1czVkaVFNSFRrSk9UaFlqUnc2bSsvQjRQQURBblRzWGhKVEU3dTZQOEwvL0NWcEVVUXdaTWdDNXVmbll2LzhFbGkzYmpLTkhIZEMyYmVzYXpaZndGWGYzUjNqeXhGK2d6TmpZQUdQSERrZEl5R3M4Zng1RWwxT3VqWjgvWjRpMDdPallzYTJBdFREQXQzajI5MzlWNVJ3WURQNHowTjNkQys3dVhtTGIyZHBhdzhpb2U3WGZxU0tVSW9uRDRRRGdXMTM4ODg4T2JOcmtBQ1VsUmFGMUFwSGIraytmUHNZaTk1VzV1WGtZUFhvbSt2WTF3ZGF0cTBUMkhUMTZwc2p5d01CUStQc0hpYXdEQUMydEZ2anlKUS9oNFZHSWpId3JzazJIRHJvaUQ4VUtDNHNRR0JnS0U1TWVRcGJQdFdIL2ZudHdPSUxXMlBQbXJZR1NrcUpRMjVLU1VtemR1aGRzdGd5T0h0Mk52WHVQNHRpeGN6QXlNb0NPanJaUWV3SlJKTUhMeXhkWldkbVFsV1hqMkxFOWFOeFlnNjVUVmxaRXExWmFzTGEyRkJKQ0F1RjM1VmVWZWNxZldsMWQ3WWRldHpxVWxCU3haODltZ1RMS05XZm8wQUVDTGpzVldiLytML2o0UE1PYU5RdHBON25LaElkSElqNCtDWmFXNWtLTHRLaW9XTWpJU0VOSFIwdW9uNEtDUEhidjNvd0xGNXpSdkhsVG9rUVNRYnQyYlJBZUhvbWJOOTJ4YnQzaUt0dTZ1dDREbDh0Rmh3NXRFUmIyUnFCT1Nrb0svZnIxZ1p2YkF6eCsvS3hLUlJKbGpkU2hRMXRhd1dobDFSZCtmZ0VJQ0FoR1FVRWhGQlRrUmZZTkM0dEVabVkyV0N5V1NGTnViVzFOU0V0TEl6YjJQVTZldklnVksvNnM4anRWWnRXcStRS2ZjM0p5TVhUb0pMUnZyeXNrM3hUT3puZmc2SGdjWThjT0Y5aGNWS1M0dUFTZW5rL1F1TEVHK3ZZVlZMaEdSZkVYa0IwNjZBcjFZekFZbURWck1ycDA2WUJYcjhLSkV1azNZdkprMnlydmcrcTRlZk1lOXU0OUFodWJvWmc0MFVaa0d5a3BLUncvdmtmQXJhMGliTFlNNU9YbGFOZmppaTdEYkhiMW00K3JWMitodkx3YzQ4ZVBCSnN0SS9IYy9mMkRjT0RBS1hDNVhCZ1lkSVdob1Q1ZHA2dmJDdHUzcjhicTFmWTRkZW9pQmd3d294VytuejluZ01sa0NpbGhKV0g4K0pGSVRrNkJzL01kWEwvdWhnMGJxbGFTRWNRVEZ4Y1BYOThYYU4yNkpRQysxYVNxcWpJQXZ2WE54WXN1QXB0WFdWazJQRDJGTFhLS2kwdGdiVzBwcEVoNisvWTlmU0JRSGRXMU16WHRBVGUzQjRpS2lwVm9QQUNJamVVcjc5M2NIaUE0K0RWZHJxYW1DZ2FEZ1QxN2prQk9UaFpMbHN5bTY0amMxbStZVEtaSTc0TFMwckwvNmxrMTlqNklpSWpHbFN1dTFiWnpkbllUVzJkcGFTNVNrZlRnZ1E5S1NrcGdiVzJGb3FKaVdwbFprWklTL29GZldWbTUyRmhNTWpMU2tKS1NBcHZOeHN1WHdZaVBUNkl0N25Kejg2Q2wxVnlvajZQamNieDc5d0dyVnk5RXMyWk5zRzdkWXRqWkxjTHExZHZoNUxTLzJ2QUVEWkVHcjBpaVRPL2J0V3Nqc0tHdURJdjFmZjBqUloyNEVRamZnMTlGNWl0RHZTd2FVc3dmUHovK2llZkhqNmxZdi80dmdicVVsRFRJeXJLeGFWUFZNWEVpSTJOcGx5aHBhU2xpMGZnZnZYb1pJanc4RXA2ZVBsaThlSlpZQlU1WldUbmMzQjZBd1dDZ1Z5OURJVVVTQUZoWm1jUE43UUVpSXFLUm5wNHA5cjZoRWhOVXRDZ3lOemVCakl3MFNrdkw0T2NYZ01HRCs0bnB5MWRDbVpqMEVMbFlLUzB0dzhxVjg3RjQ4UWJjdUhFWHc0Y1ByTmJTNmtjUUdocUJnb0pDS0NrcENzbHFhQ2gvSTNQMjdMVnFOL2NWNVgvQmd1bGlMZjBJOVpmQXdCQnMzZnEzeURwdDdSWTRjV0t2VUhscTZpZU1HVE1MdHJiV1dMMTZvVVRYeWN2THg2MWJIcENYbHhQcFppMk85KzhUc0dtVEE3aGNMbWJQbmlLZ1JLSXdNK3VGOWV1WHdNU2tCNzBaejg4dlFGUlVMRFExbTlkNm5iZDA2VnpvNnVwZ3hJaEJ0ZXBQK0FxVHljVGx5OGNBQUlNSEM4Y0Zjbk03TDlKYW9TS2krbFhFMGRFZXBxWTlhai9KLzlpMHlVRW80WVlrQkFXRklTaElkQ3d4WldVbEFVVVNRT1NXVUR2Mjd0MEtRME85R3ZYSnlNakNoQWx6eGRhN3VkMkhtcG9LK3ZReGdyWDFGT1RtNW9sdGUvcjBKWncrZlVsazNkeTVkblRjcnp0M1BCRVorWlpXSk9YazVFSkZSVm1nL2IvL1hvR2Iyd01NSFRvQXRyYldBSURHalRXd2E5Y0dMRjY4RVN0WGJzTytmZHVockZ6MXM2R2gwZUFWU1pUMVEzSnlDa3BLU2lVNm1hSk9jZ0hBdytNSzh2TUw0T1IwR1lHQkljak56VU9MRnMwd1pFaC9USjQ4UnNpdmV2TGsrZmp3SVJFN2Q2NUgwNmFOc1gvL0NjVEV4TUhVdENmMjdObU16TXhzT2g2THArYzErbVZXK1pvWkdaazRkZW9pUWtQZm9LU2tCTzNiNjJMdVhEdjA3TmxONUp6ajQ1Tnc1c3dWQkFXRkl5OHZEODJhTmNXSUVRTXhaY29ZREJvMEFRVUZoVGgxYWgrNmR1MG9zbjloWVJIT25yMEdMeTlmcEtkblFGVlZCV1pteHBnMWF3bzBORVJia0h6NGtJaXJWMjhoS0NnTTZla1prSmFXaG82T05nWU90SUN0N1RDeFB1ZGZ2dVRpNnRYYjhQTjdpWThmVThIbGN0RzBhV1AwNldPTXFWUEhDRmlzQkFlSFkrSEM5ZlJuTHBjTFU5T3Y4UTc4L1VYSFBXbkkxRlRtSjAyYWgvajRKS3hmdjBUSUt1SGV2VWZZc1dNL0dqZldnSnZiZVlFNkRvZURnUVBIbzZpb0dIZnZYb1NHaGhwMjd6Nk1XN2M4TUg3OFNDeGZ6cmVvR0RseW1rQ3NwbzBiZDlHL1g3eDRGUHYySFJYd2J6NTU4Z0lkSTJQV3JNbVlQWHRLTGY0S3Z3Wk1KZ095c216RXh5Y2hQajZKTGk4djU1dWxjemdjdkhnaDNueTRNakl5a3ArczEzYzZkbXlMZHUzYUlEYjJQZTdmOThhWU1jTkZ0dlAyOWtOMjloZjA3bTBFZFhWVmtXME1EYnRCVFUwRjJkbGY0T1B6VEtTL2ZIeDhFcDJKckdKTUFIbDVPZlR1YlFRZm4rZnc4WGttVXBIRTVYTHgrREgvZEhyZ1FHRzNOZ0RnOGJoMERMMkhENTlnNzk0ak9Ibnk3NSt1ZU9YeCtLZjJPVGxmQkdTVngrT2hwS1FVTEJZVElTR3ZxeGhCR0R1N3NYVTlUY0p2Z0pLU2twQzdXbDVlSGw2OUNvZTZ1bWlMaUsrSDFaTGZCMmZQWGtOaFlSSDA5VHRKdkNsSVMvdU1WYXUyb2JDd0NJTUdXZUNQUHlhSmJWdjVQWG55NUVVVUZoWmgrblRScnEyVUJVeGs1RnVZbTV1QXdXQ0F4V0lLS0Y5WkxLYll3TENFMzR1TWpDendlTHdxRC9Jb3RteFpXU05MbmlkUC9HRnZ2dy96NWswWFNONVJFWEh2RENLM2hKckNaa3ZYMkpxcEtuZTE4UEJJUkVlL2c3bTVDVmdzRmlaTUdDV1U3T2IyN2Z2Z2NEZ29MQ3lDdExRVXVGd3VKazBhamNydkFIMzl6dlR2V1ZuWlVGUGpyKzlLU2twUlVsSUNGWld2QjNabnpsekZxVk1Yb2EvZkNXdlhDbHF3R3hqb1lkMjZ4ZGk1OHdEbXpWc05SOGZ0QWk3WkRaMEdyMGd5TXpQRzBhTm5rSjM5QmZiMis3Qng0N0lhM1JTeHNYSFlzR0VYQ2dvSzBhaVJPcVNrcEpDUWtJd1RKeTRnT1BnMTl1KzNGNm5KLy9RcEhYLzk5US85TXFtSjljZnIxNUhZdkhrUEFFQmVYaFlsSmFWNC9UcUs5a091ZVBNQWZGUHN0V3Qzb0t5c0hBd0dBNDBhcVNNakl4TkhqNTZsclZPcW9yQ3dDSFBucmtSY1hBTFUxRlFoSnllSDlQUk11THA2NE5telFKdzRzVmZvcG5KemU0QTlldzZEdytHQ3lXUkNRME1OQlFXRmlJeDhpOGpJdC9EMDlNR0JBenVFVHQ0akkyT3dhdFYyWkdmenMzV3BxNnVCeCtNaU1mRWpFaE5kNGVIaGhRTUhkdEJ4WnRoc05qUTFtNkc4bkVOSDVkZlVyRG9ZYmtPbnBqSnZhdG9UOGZGSkNBNE9GMXBvVUtsYTA5TXpFUitmSk9CREhCMzlEa1ZGeFdqYnRyVllaU01BTkcvZUZESXkwdmowS1FQbDVlVlFWMWVEbkJ6L1JTTWpJNFhHalRXZ3Fka01XVm44VENUS3lvcTBndlYzTnpPZE4yODY1czJiTGxTK2Rlc2VlSG8rd2RHanU4VXFkd2xWdytQeFlHdHJqZDI3RDhQVjlaNVlSUklWak5MVzFocWZQbVdJYk1OaU1kRy9meC9jdkhrUGp4K0xWaVJScDhiZHUzZEZreWFOQk9xc3JQckN4K2M1L1AxZm9iaTRSR2doUmJtMXNkbHNtSnVMRHI1S2JaaVhMcDJEWjg4Q0VCRVJqYnQzSC83MGsxNVQweDU0L0ZnNFJlN3QyL2ZoNEhBSWMrZmFpWFgvSlB6ZXhNYStyellXRVFEODhjY2t6Sm8xdWRwMkhUdTJ4YTVkR3dUSzdPMzNBWURZWUtkY0xsL3B6bVJLcGtoS1RrN0I5ZXZpM1MxRThlRkRJcFl1M1lUMDlFeVltZlhDbGkwckJUYmpsYTBZVzdSb2hzYU5OY0RoY0hENjlDVTRPN3RCUzZzRmJHMUZCL1h1M0xrOVdDd1duSjN2d05uNURnQitiTFpWcXhZSXhXelQxZFVCaThWRVNVbUpTUGR6eWwybHZGeTB5d2VEd1NDdTBCS1FsWldObEpSUFF1Vk5temFXU0FGRWtaQ1FEQzJ0cnhZOXIxNkZZOUdpOVpnMmJUem16eGQ4OThmRnhXUEhEa2NNSHR6L3Y0MHgzejJuSm9HK0tSZTBzckt5YXZjeVJHNGJCakV4NzdCamg2TlFPZlUzajQ2T0ZWa1BBRVZGUlFCK1hMaUp5dFpGbFJYMktTbHB1SGpSQlVPR0RNRDkrOTdvM2wwUGdZRWg2TjNiQ0FZRzRpMmpzckp5NkJBVFg3N2tBZ0JVVkpSUlZGUU1CNGVEOFBSOGdzNmQyOFBSMFY3azRmcnc0UVBCNFhEZzRIQUlVNllzd0pJbHM0bUM5RDhhdkNKSlIwY2JkbmJqY1A3OGRYaDcrK0gxNnlnc1dEQURnd2Ixa3lqZG43MjlJM3IzN29tbFMrZEFYVjBOSEE0SHQyL2Z4NzU5eHhFWUdJcnIxOTNvRjBKRnJsNjloZDY5amJCeDR6S3cyVElvS0NpVWVNNDdkLzZEeVpOSFkvcjBDV0N6WlJBYit4NnJWOXZqMDZkMG5EaHhIa2VPT05CdDA5TXpzWG56YnBTVmxjUE1yQmZXckZsSXZ5anUzbjJJdi84K2h2THk4aXF2ZCtMRWVhaXFxZ2lrVlE4TURNSG16WHZ3K1hNRzl1NDlpbjM3dHRIdGc0TEM0T0J3Q0R3ZUQrUEdqY1RzMlZPZ3JLd0lIbytIb0tCUTJOczdJaW9xRnJ0MkhjU3VYUnZwZmxsWjJiUVNxVWNQZmF4ZHU0aDJiNGlQVDhLdVhRY1JIaDZKZGV0MjR0S2xvNUNYbDBPWExoM2c0dUtFK1Bna1RKbzBEMHdtRXk0dVRoTC9MUnNpTlpWNUU1TWV1SExGVmNEZkh1QnYxQU1EUThGbXMxRlNVb0xBd0ZBQlJSSmxoV0JpVW5VcVY4cGR3YzV1RWQ2OSs0Q1ZLK2NKWkdXak12WlFKdDRUSjQ0V21hYTJ2bEJTVWdKZjM1ZG8wcVFSdW5UcDhMT244OXZDNHdHREIvZkg0Y1AvSWk0dUFlSGhrVUpLOXRqWTkzajlPZ3JObWpXQnFXbFAzTHAxWCt4NFZsWjljZlBtUFlTR3ZrRjJkZzU5dWtWQnViV0pzaWpxMDhlWUR1VHQ3eDhrRkFPSmNtc3pNek91ZHZHdm9hR0dlZk9td2RIeEJJNGNPUU1MQzlOZlVxSHE2ZmtFQUg1b2hrWENqNFhINDF2VHRXdlhSdWplQW9ETXpDejQrRHdYR2VOQ0VwNC9ENFNIaHpmYXRtMHRWbUZLYlVvbGRiMDVjT0JVdFd1ZWlrUkVSR1BseXEzSXpjMkh1YmtKL3ZlL2RRTFg0bkE0bURkUDBKMTQ2ZEk1bURqUkJrZVBuc1hseXpmUnRHbGovUDMzVnJFQjhwczNiNHFqUngzdzlPa0xlZ1BldVhNN2JObXlCekV4N3dUYWVuaGNnYXFxTXBZczJZanc4Q2l4ODc1NDhRWXVYcndoVkM0cnl4YXArQ1VJNHVYbEIwZkg0MExsRmQxbHF1UDA2VXR3Y3JxTVE0ZitvcjBGMnJiVkFRQ1JibWNCQVNHSWlZbERseTYxUHp5aUR0bnk4dktyYkVma3R1R1FrWkZGcjA5RThmbHpodGo2c2pMSm41WGZTbGpZR3dRR2hsYlo1dDQ5Zm5ENkFRUDY0UDU5YjNUcjFobHYza1RqM2oydktoVkptWm5aME5Qakp4WDVxa2hTb3BWSVBYdDJnNFZGNzJxejNQMzU1elNjUFhzVmQrOCt4TEJoVmdJSklob3E1QzhBWVA3ODZXamF0REVPSDNaQ2Vub210bS9maDRzWFhiQmd3VXowN20xVVpkOVdyYlN3YmR0cStuU0t4V0xCMW5ZWTR1SVNjUE9tTzV5ZFJTdVNpb3FLc1dIRFVscnpLUzUraHlqMDlEb0paSzVxMTY0Ti92eHpHdXp0OS8zbjZ2YlZYZW5xMVZzb0tDaEVpeGJOc0d2WEJscm9xU3hSbVpuWk9IWHFZcFhYS3lzcng4R0RPd1dDN1JrWkdXREZpbm5ZdW5VUG5qOFBGRWlMZmVUSXYrRHhlQmcrZktCQVFGZ0dnd0VqSXdQczJiTUZmL3l4REQ0K3p4RVhGdzlkWGY2TDlkS2xtOGpPL2dJZEhXMDRPdG9Mbk1MbzZHaGovMzU3akI4L0IybHBuK0h1L3BDa1kvd0dhaUx6M2J0M0Jadk5SbnA2SnBLVFUyaXRmbXpzQjJSbmY4R2dRUmJ3OUh5Q3dNQlFBVk5xU3ZGa1l2THQ2VHNiRW41K0FTZ3FLb2EyZGd0Y3VPQXNVUjhqSXdOMDZ0VHVPOC9zOTBOT1RoYlcxcFp3ZHI2RG16ZnZDVzEyWFZ6NGl3WWJtNkhWSGh4MDY5YmxQMnZPTFBqNCtHUDA2S0YwSGVYV3htSXhSU3BPWkdYWjZOUEhHRjVldnZEMjloTlFKUEd6dFQwSEFBd2FKRHArVW1Wc2JZZkQzZjBSWW1MaWNPellPYXhkKzJ0bHFzekl5RUpJeUdzb0tNaFh1WUN0U011V211alhUempJT09IWHAyZlBia0l4VndEK3hvQ1M3WnFTbHZZWjI3ZnZBNHZGeElZTlM4WGVuOVNwdXJSMDljdFpkL2RIZVBZc0FOcmFta2hLK2xodCsrTGlFaXhldkFIRnhTVVlNV0lRMXE1ZExHUTl6bVF5c1hmdlZnQkFZbUl5RGgzNmVwQTFkNjRkbEpRVU1IYnNpR3F6TE9ycmR4WjZQaWtxS2lJbmgyK2Q3ZUp5bHc2a0RBQ0RCdytBdnI1dzFycTR1SGo0K3dkQlQ2K1R5S3gyZFpYR3ZxSEFEN0RMVjg2TUd6ZW5SbjJwYkpWUG5qeW5GVWtxS3NwbzJWSVQwZEd4UXNrWEtPVlNuejZDYXpDK3NyUjZaU3lEd2FEZHM3T3ljcXBzUytTMjRkQzNyNm1RcFNmd05XU0t1SHFnK2xoZ2RRV0h3OFcrZmNjaEx5K0hrcEpTa1cyNFhDN3UzZk9DcnE0T2JXUWdMUzBGQ3d0VGVIdjdZZVhLK1NMZDVrcEx5NUNmWDBBZi91WGs4QlZKeXNyS1dMUm9GalEwMUxGZ3dRd3NYTGl1U2lVbndJOEpkZno0WHFpcnF4SWwwbitRdjhKLzJOcGF3OXk4RjA2ZHVnaDM5MGVJaTB2QXlwWGJZR2xwamcwYmxvbzlKWjR5WmF4SWYrT3hZNGZqNWsxM3BLWit4dWZQR1VLdURvTUc5YXQxV2tOUmZzOG1KdnlnZmx3dUY1OC9wOU0zMmRPbi9EU25reWFORmluMHRyYkRxbFVralJneFNHVEdCaXNyY3h3NGNBTFoyVjhRRmhhSkZpMmFJVFgxRTZLaitTY1JNMmFJZmdCMTZ0UU9YYnQyUkVSRU5KNC9ENlFWU2RTR1k4b1U0ZGhTQUQvV3lMQmhBM0grL0hVOGZ4NUVGRW5maUtReUx5TWpEVVBEcnZEM2Y0VlhyOEpwUlZKQVFBZ0FZTWdRUzRTR3ZrRndjRGc0SEM2ZHBqd3M3QTFrWmRraVQ2cC9GL0x6QzJCdExleVN3ZVh5RjNVblQxNFFHK2lQaW5NMGFkSjhWSDVFakJzM0Vvc1h6eExaNzhFRGZvYVl0Mi9mMCtuVHEwTkdSb1lva3NSZ2F6c016czUzNE8zdGkrWEw1OUlCRnZQekMrRHA2UU1wS1NtTUhGbTlleGlUeVVULy9tWndkbmJENDhmUEJCUkoxTFBMeU1pQXpnQlVHU3VydnZEeThzWHo1NEVvTFMyam4zSGg0WkhJeU1pQ2dvSTgvUnl2RGhhTGlUVnJGbUwyN0pXNGZmcytSb3dZVkdYV3MxbXpsZ3NzNWlzU0VCQ0N2bjFIaWF6amN2bldIbnYySE1iZmZ4OFZxR3ZYcmcyY25FU25mbjcwNkNsNFBCNEtDZ3B4N05nNVNiNFN6TTFOaUNLSkFBREl6YzNIcWxYYmtKdWJoNmxUeDFiNWJLT3k5MVFYekQwdDdUTWNIWStEeldaajA2YmwrUE5QMGVtdXFURjVQTjUvS2RSNVdMeDRsdGdzZFF3R0EyWm14Z0NBaUFqQmU1L05sa0Z1Ymo1R2pMQVQxVlVrcTFjdmdMVTFQeVpOeFN5SWZuNEJBdmN3RlF5Mk11N3VqK0R2SDRRZVBmVHg1NS9USkw0dVFUUXRXalFUKzB3WEJXVjl4Mkl4MGIxN2QwaExTK0hKRTMrc1dER1AzaXZvNlhWQ1l1SkhoSVJFMExMRDRYQVFHaG9CTmxzR1BYb0lCbkZmdkhpOVFKeEljWXdmUHhJTEYvNEJnSy9NcndvaXQvVWYvdk5MTWlWN1RhSFdCbTV1bmdnSXFOcUtxREtpWEJldlg3K04yTmozV0xIaVR4dzllbFprUDA5UEg2U21mc0t5WllLQnVvY090WVNIaHpldVhidU42ZE9GM2VpenNySUI4QS84bkozdjROMjdEd0NBb0tCUXlNdC96V0I0OE9CT0FiZExMcGNyZElEQlpyTi9lQ0tpWHgyaVNLcEE0OFlhMkxCaEtlenN4dUxvMFhQdzhYa0dMeTlmZlA2Y2dXUEg5b2dVSG5GWmM3UzBXb0RCWUlESDQrSFRwM1FoUlZLclZzSXB2U1dsWlV2aGJEYXFxc3Bnc1ZqZ2NEaTBpV2xSVVRHU2sxTUJRT3dtUTFWVkdmTHljbUxUSndMaXZ5T1R5WVMyZGd0a1ozL0I1OC84MkNLeHNmd2J0RkVqOVNwakZYWHExQTRSRWRGMGpLYjgvQUtrcFgwR0FIVHJKbDd4MEtrVFB6WlNRa0tTMkRZRXlaRlU1azFNZXNMZi94V0NnOE5wditDQWdHQ3cyVEl3Tk5TRGtWRjN1THMvUW5SMExMcDA2WURZMlBjb0xDeENuejdHMytVbEprek5BdzVMOGpKZ01wa2lOekhaMmJsSVN2cUlKazBhaVkyWEVCK2ZqTnpjUE9qcTZvRE5GbFNNTm0zYVdHU2Z4TVNQZVBZc0FQcjZuWkdkL1FXcXFzbzRjR0NIMlBtdFhyMGR3Y0d2U1J5bEt0RFIwWWFob1I2Q2cxL2o3dDJIbURKbERBRCt3clc0dUFSV1ZuMkYzTlRFTVhCZ1h6Zzd1eUU0T0F5NXVYbTBTeG5sbWlZdVVEWUE5TzV0UkQ5ckF3S0NZV2JXNjcrK2ZDVlV2MzY5YTNUcTJybHpCNHdjT1JpM2I5L0gzcjFINE9TMFg2elZSdXZXTFNFbEplajZVMVpXanFpb1dDZ3FLcUIxYTIyUi9USXlzcEdTa29ibXpac0tCU0lYbDFXTncrSGcrblUzeU12THdkUzBKL3o4QXVEaWNscnNZY3pGaXk0NGMrWXF1bllsYnB3RS9pWmoxYXB0aUl2akI2NVhWRlRBa1NObk1ILytkSkh5VGJud1ZPY1MrdVpOREFvTGk3QjY5UUtSYXlpS3dNQVFPRGdjL2k5UVBBdUhEdTJzMG1XaU92VDBPaUVtSmc3QndlR3dzREFWKyt6Mzh3dEFTa29hU1pqd20wTzVUU29veUVOT1RwYU80UklWRlV1dncvWDFPOFBkL1JFaUlxSm9aVTVZMkJzVUZoYkJ6TXhZU0NscVl0SUR6WnMzcFQvSHhjVWpKaVlPaG9aNkF2RkpPM2Z1QUJrWmFhaXJxOUhyNmRwQzVQYjM1M3Nxa3Fod0xJOGVQYTJUOGQ2OSs0Q09IZHRpekpqaEloVkpIQTRYVGs1WG9LeXNoRkdqaGdqSWQ4K2UzZEN5cFNZdVhuVEI2TkZEaFZ6OU16UDVpaVJmM3hmdzlYMUJsMSs3ZGhzY0RvZk92c25qOGQ4akhBNEhmL3l4REIwN3RzUDY5VXZvOW41K0FRZ0lDTWFrU2FNRjdzZUdEbEVraVVCYld4TzdkbTNBdlh0ZTJMSERFYTlmUitIMmJRK1JBZWZFTGZ5bHBhVWdJeU9Oa3BKUyttYXVpTGpzUUpJZ0t5c2NjSTdCWUVCYVdnb2NEb2NPeWxveFpXSmxSVmJsdmxWUjFRdUNNc3Vsdm1OK1BuOVJWMTNNRHFvZnBjREt6eStnNjZycSs3VmZzZGcyaEpwVG5jeFRsaEtVdTFwSlNTbkN3dDZnUjQ5dVlMTmxhRVZTWUdBSXVuVHBVQ0UrMHJlbnY1VUVGb3NKS1NrcGxKZVhvN2k0YXRtZ0ZLMlNCTldYbDVmRGlSUEM2YWp2M1BIRVgzLzlnMG1UUm91MWpGdS8vaS80K0R6RC8vNjNscmJpcW80elo2NkN5K1hDem00c0VoTS80dEFoSnlRbGZhU0R5MWNrTkRRQ3djR3YwYU9IUGxFa1ZZT3Q3VEFFQjcvR3JWc2VtRHpaRmd3R0E2NnU5K2c2U2VuYXRTT2FObTJNVDUvUzRldjdFc09HV1NFaElSbHhjUW1Ra1pHR2hZV3AyTDR5TXRMbzI5Y1U5Kzk3NC9Ialp6QXo2d1VlajBkbmE1UFVyYTBpQ3hiTXhKTW56eEVkL1E2M2J0MFhlOXE3YWROeW9iS1BIOU13ZHV3czlPaWhMeENycmlMT3puZmc2SGdjZG5iamhBTHRpK1BlUFMra3BuN0NwRW1qTVdoUVAzaDUrZUxod3ljaVhieHpjL054OCtZOUtDb3FpQTJHVG1nNDVPVGtZdG15elFMeFZYeDlYK0RObXhna0o2ZGkrL2JWUW4yb0RZV3FxdWlzYmhUOSt2WEdxRkZEWUdzN2pIWnRxRWhxNmllY09IR2V0Z2dGK0M2cDM2SkVBb0QrL2Z1Z1F3ZGRqQmt6Q3lvcXluUzIwb3BrWkdUaDl1MzdhTnEwTVN3c2VuL1Q5UWcvRnlyREZMVlc3ZFBIQ0lHQklYaitQSkJXSkxWdDJ4b0FFQmtaUy9mejkrZG52RFEzTjBGbEtpY3JPSC8rT21KaTRqQm16SENScnRUYTJpMFFGdlpHWkdJSFNTRnkrL3REN2ErK2h3c1dwVWc2ZFdvZjJyUnBWYU8rR1JsWm1EQkIwS3BvOUdoclNFbEppVDBNdTMzN1BwS1RVekJuemxRaG1XWXdHSmc2ZFN6Kyt1c2ZuRHAxRVN0WHpoZW83OWl4TFR3OXJ3bVVjYmxjREJreWlkN2ZidCsrRCtIaGtiaHh3NG1PZ1VkNVhWQjRlSGpCMjlzUEV5ZmExT2o3MW5lSWZWWVZXRnRiWXRBZy9nbnpreWYrSXR0UTVuMlZLU2dvcFAwOEtWZUtpdnlJbE0wVmI4aUtpcHJLbEphSzlrZWxFUGNkZ2E5KzJGUWFSVGs1dVdxdkIzeDlDRkdCQVN0bVk4alBGeDk0L0d1L3F2MjJDYlZEbk15M2JLbUo1czJiSWlNakM0bUpIeEVhR29IUzBqS1ltdkxqSHhrWjh3WTlMQUFBSUFCSlJFRlVkUWNBT2xEZTEvaElWUWZhcmtzbzk4dVBIOU9xYkVkbDkydlVTUExNSzVXaDVMc21zYzJxSXprNUJaNmVQbWpWU2d0OStoaGo5R2hyYUdpb1lmZnV3MEpaVG9xTFMvRFhYd2ZCWXJHd2ZQbThPcHREZmFWZnY5NW8xRWdkeWNtcENBb0tRMGpJYXlRa0pFTkhSeHNHQmwwbEhvZkJZTURTMGh6QVYwc2k2dC9ldlkycmxRY3JLMzVmWDkrWEtDOHZwOTNhMU5SVTBLTkh0eHAvTDJWbFJTeGF4SGVSUEg3OEhKM3RVaEsraHd4ek9GeWNPM2NOTEJZVEV5YU1Rc2VPYldGbVpvelRweS9SVnFzVmNYUThoaTlmY3JGdzRjdzZuUWZoOXlRcUtoWXhNZS9RcmwwYk9sdVBuZDA0ckY2OUVFK2YrbVBseXExQ3owTEsvZmZVcVl2WXRldWcyTEZaTEJiV3JWc3NWSjZibTRlOWU0OWkzTGc1ZVBEQUI3cTZPdmpubi8vVmVnTXVpaFl0bXFGZnY5NXdkMzlJdTFWVTVOQ2gweWdwS2NYY3VYWS95SUtYOEwyZ2xKVFU4NHhhRzFFWmJnR2dUWnRXWURBWWlJa1JWQ1F4R0F5eFdUdHJncTR1ZjJQLy9uMzhONDFENVBiM2hsSWt1Yms5UUo4K0k0UitoZzJiQWdEdzhYa21zcjVQbnhFQ0Jna1ZvZlppV2xvdElDOHZWNk9mRmkyYTR0eTVRMWkwNkE5NnZLNWRPNkpqUitFRFU0Q3Y1RDl5NUYrb3FhbUtETzBDOFBjdXJWcHB3Y1hscmxCY1BoYUxCU1VsUllFZnl1cVBpaWVzcGRVY0tTbHBpSXJpMzVPR2h2cElTL3RNeDlJckxTM0RpeGV2MExWclJ6b2VNSUVQVVNSVmc0NU9Td0RpL1kyVGtsSkVsbE1CdTloc21Tck5xTDhuYW1vcXRNVlVYSnpvRjBwaTRzZHFvL0tMQzBxWm4xOUFtNSszYThkM2Y2T3lkbjMrbkNGeTQwQkJuVGhTL1ZSVWxHbEZRRVNFK0dCbk1URnhBdjBJZFk4NG1hZVVRc0hCNGJTbW5nck1yYTZ1aGpadFd1SDE2eWdVRlJVakxPd05XclJvSnJFbFRsMUFuZks5ZUJGVVpUdEsyU1h1cFNVSktTbDhaVlZGcy9KdjVlQkJKM0M1WE15Yk41MU9kYnQ0OFd4RVJjVUtaSS9oY3JuWXVuVVBrcEkrWXZic0tmU2lrU0FlRm90Rlc5UjRlSGpoL3YzSEFHcG1qVVJoWmRVWEFQKzBxcUNnRUY1ZWZOTnVTZ0ZiRmIxNkdVSkpTUkY1ZWZrSUNncURseGZmSmM3UzByeldmdmZXMXBibzFxMEw4dkx5Y2VUSXZ4S1A4ejFrK1ByMTIvajRNUTIydHNOcFY0Z2xTMmFEeStWaTNici9DYVNFdm56NUpoNDg4SUd4c1FGSm8vdWJjLzI2Ry9yM3R4WDZXYnAwVTQzR01UTHFoa21UUnVQVXFYM1Exdjc2N3JDMXRjYWVQWnN4WThaRUlmbCs5U29jcXFyS1NFdjdUTXQwVFdDelpSQVVGQW8xTlJXc1g3OEU1ODhmZ3JHeFFiWDl3c01qa1poWWZjQnVpdm56WjREQllNTGUzcEdPNndUd1krSjVlajZCa1ZGM1dGdGIxbmoraE85TFNrb2FrcE5Ua0p3c2VxMWZtZFRVdFAvY3kvaGVCMjNhdElLYW1nb2lJOThpTjVkdnNTOHJ5MGFMRmsyUm01dVA1T1JVZlB5WWhyaTRCT2pyZDViWXpib3FPbmZtdXdsWEZ6aFlFb2pjL3I1UXNZSDA5RHBoNU1qQlFqOURodlFId0ZjWWlxb2ZPWEt3V0srYkR4OFNJUzB0VmFQNFlSUlNVbEpvMzc2TlJHc1BMcGVMSFRzY1VWaFloTFZyRjlIR0I1VmhzVmhZdFdvQkFPQi8vOXVQK0hqQjhDZmw1ZVdJaVhrSFoyYzNiTnJrUUN0MnFRT0RmdjM0Rm5WVW1BSXFUbGxnSUQ4QWZsQlFLQW9MaXpCNGNQK2FmdDE2VDROWEpJV0hSMVdaQ3BZS2NDZE9BM25qaHJ2SThpdFhYQUVBWm1hOUpFNUxXOWRJU1VuUmdZNnArVlRtOHVYcTAybmV1Zk9Rem94U0VSZVhPeWd2TDRlR2hocWRwcngxNjVhMDR1ejhlZEVacDJKaTNpRThQQW9zRmt2QUZhUnZYMU42VHFMK1R3b0xpK0R1L2dnQWFLc0FDdXBod09WeXE0ejNSS2k5ekZQWjEwSkNYaU1vS0JUYTJwb0NjYkNNakxxanJLd2NycTcza0plWFgrZHViZFQvc2JpMHRsU0FSeTh2WDBSRVJJdHM4K2pSVThUR3ZnZUR3ZmltdE9SdjNzUUErS280L1ZiYzNSL0IxL2NGakl5NjB5ODBBQmc4dUI5R2poeU1temZkY2VEQVNaU1dsc0hlZmgrZVBuMkJBUVBNUkFZV0pJakd4bVlvV0N3bW5qMEx3T1BIenlBcnk2N1ZBcmhUcDNiUTFHeUc4dkp5M0wvdmpiaTRCTWpMeTFXYjRSUGdQNU9wWjk3TGw4RjQvandRQURCd1lNM2QyaWdZREFaV3IxNElGb3NKZC9kSCtQQWhVYUorZFMzRDhmRkpPSDc4SEZSVmxURm56aFM2WEZ0YkUydlhMa0pVVkN4V3JOaUMzTng4dUxqY3hhRkRUdERTYW9FZE85YjlFQXRkd3ZlamRldVdHREprZ05EUDBLR1dzTEVaaW80ZEpVc0VJQ1VsaFNWTFp0T254QlhwMDhjWVBYcm9ZL0prVzNoNXVhQmJ0NjRJRDQ5Q2NuS0tVSkQyVnEyMDRPWGxna1dMWnRHSFhlSmdzOW5Zdjk4ZXpzNm5NWExrNEdxek4xTGN1dVdCQ1JQbXdzL3ZwZGcyT1RtNTlBbDN5NWFhK1BQUGFZaU5mUTk3ZTBkd09Gd0VCb1pnNTg3OTBOQlF3NVl0S3lXNmJtV3FzaGduaUliTDVkTEtUbkVXRnhTelppM0h1SEZ6Sk1yWVZseGNndFRVVDlEVjFSRlk5eHNZNklITDVTSW82R3RRNGk1ZE9zREl5QURsNWVYdzhlRzdOMXRhMW41TlVwSHUzZmxXdGdFQndVSjFuejluVkNzelJHN3JCNm1wZkxmZnNXTkhZTzNhUlVJL2l4ZnpnMHkzYjY4cnNuN3Qya1VpUTZtVWxwWWhJU0dKUG5UK251emZmd0loSVJFWVBMZ2ZldmMyUWw1ZVB2THk4dWw5WG1scEdWM1dwVXNIVEpnd0NnVUZoWmczYncxZXY0NUNmSHdTNXN4WkNVdkxzWmd4WXlrY0hVOGdLQ2lNM2dOUmxrbTZ1anBvM3J3cG5qemh4MURxM3IwckdBd0dnb1BEQVFBK1BzL0JZakdGOXA0RUVpTUpIaDVlMkxadEwyeHNocUJYTDBOb2FiVUFoOFBGeDQrcGNIWjJRMkFnMy9KaXhBalJXWDBlUEhnTUxhM21tRHAxRE5oczluK253bWNRR0JnQ0ZvdjUwemQ2RXlmYUlDZ29ERy9leEdEUG5zTll1UEFQS0NqSW82aW9HT2ZPWFlPbnB3OGRwRnNjeWNrcDJMelpBV3ZXTElLR2hockt5OHZoNXVaSlo2dWFPWE9pd0V0ei92d1pXTDkrSjI3Y3VBdFpXVGFtVHg4UEpTVkY4SGc4QkFXRlljY09Sd0Q4VEhJVkF4VlBuejRlRHg4K3dkdTM3N0ZtalQxV3JKZ1BMYTNtQVBpV1V3NE9CNUdlbm9tdVhUc0twTThHZ01hTkc5SFp3anc4dkRCbXpIQ0JZTGlFcjlSVzVudjI3QVlXaTRXb3FIZElUZjJFTVdNRXJUbU1qTHJqMnJYYnVIZVByK3lyYTdjMktyaWRuMThBWnM2Y0NDVWxSWUgvNHlGREJ1RENCUmVrcEtSaDZkSk5tRFZyTXN6TmUwRlZWUVdabWRsNDlPZ3B6cDI3RGdBWU5XcElyUzB4a3BJK0lqcjZIVnExMG9LNnV0bzNmeThxbTVDTWpEUldyQkIyVTF1MWFnRnljcjdnMnJYYjhQVDBRWGIyRjFoWW1HTGJ0dFZrQTE0REdqZldnTG01Q1czMlBITGs0RnE3VTFsYTlzWDU4OWRwQmIyRmhhbkl6YThvckt6NjR1N2RoL0QxZllHUEg5UFFyRmtUNk9sOVc0d3JYZDFXbUREQkJwY3YzNlF0N3FxQ3crSFFMbm5mR2dPR0dtLzc5cjlSV2xxR05XdUVUdzJIREJtQWpJeHNIRG55THlaT25JdnM3QzlvMlZJVGh3NzlSYWZXSnZ5K0dCbDFwelBmZkcra3BLVG9tQjhYTGx3SGc4SEF1SEVqY091V0I5Mkd3V0RRUVZPblRsMkFhZFBHWS83ODZXTEhySTJyUWtZRy83UmZYR3ltSjAvOHNYdjNJWXdaTTV4TzJEQmxpaTJpb3Q3QzI5c1BXVms1aUlpSWhxd3NHM3YzYmtXalJ1bzF1bjV1Ymg0T0hqd05TMHR6MnNXY0lEbVVoV3BGdVJIRi92MzJVRlQ4R2twQlhOQnBBSWlNakFHSHcwWDc5cm9DNVQxNjZPUEZpMWNDc2JtMmIxOUQvLzYvLy9HelgzNXIxc3JDd2lLVWxKUkFVN01aV3JiVVJHQmdtTkE2ZU8vZUk0aU1qTVdGQzRkRXJsK0kzTllmS0hkRUxhMjZkY1dLam80Rmg4T2xGWmJmaTlPbkw4SEY1UzdhdFd1RFZhc1d3TVBEUzhoOTJjbnBNcHljTGdQZ2UwanMzcjBKQ1FuSmVQSGlGWll2MzRLelovOUJTc29uV0ZqMFJzK2UzZEN0V3hlMGFxVkZXeGhXZEdFMk1UR0VxNnNINHVPVG9LT2pqZmJ0MitEVHAzU1VsSlRBMjlzUHhzWUdJak9ZTjNRYXZDS0p3ZUQ3WHg0N2RrNXNtdUlaTXlZSXBMT3N5QjkvVE1McDA1ZHcvdngxZXNOS0tXVldyMTc0MDEydyt2UXh4dGl4dytIaWNoZXVyaDY0YytjaE5EVFVrSldWRFE2SGkyM2JWbUgzN3NNb0tDZ1V1eW1kTW1VTXJsKy9qUkVqN05DNHNRWnljL05vRjRXaFF3Y0l1WWYwNjljYjgrZFB4N0ZqNTNEcDBnMWN2ZW9LRFExMUZCUVUwbjYxVmxaOU1XK2VZSXJQNXMyYndzRmhJOWF0MndsLy8xY1lOMjQyTkRUVXdPWHlrSjNOajhXa3E2dURYYnMyQ3AwYXNsaE1EQnJVRHg0ZTN2ajc3Mk53Y3JxQy9QeDhQSDE2dTA3K2p2V0oyc3E4dkx3YzlQVTcwUlpMbFJjQkJnWjZZTEZZaUl0TEFJdkZxbFhNbDZvWU5NZ0NaODVjUVZMU1J3d2JOZ1dLaW9xd3RiWEc3Tmw4NndkWldUWWNIRFppMmJJdHlNckt4cUZEVGpoMHlFbG9IRlBUbmxpNnRQclRSVkh3ZUR6OC9mY3g4SGc4REI5ZWZjcjQ2c2pMeThmYXRUdG9zMTF4MWlFOWVuVEQwNmN2NkJnNGxLVWhvV2JZMmc2akZVbTFjV3Vqc0xJeXgvbnoxK2w0WERXeEtPclpzeHRVVkpUcHZsWldmZXRFSVRoNzloUThmUGdFNmVtWjFiYTljTUVacWFtZllHcmFFeG9hMzZZTTVmRjRjSEE0aE9qb2R4ZzQwQUxEaGxtSmJLZXJxd00xTlJWYWhqdDFhZzlwYWNtejFCRitQYlMwbXVQSWtWMW8wa1Q4NXZwNzhmVHBDL2o1QmNER1pxallMTGhVSERCcTNWR1hKQ2J5TTg1cWFqYW55eWpybG12WGJpTXQ3VE1VRk9RRlhLZ1pEQWJtekptSzU4OERFUnJLZjQvT256OVhaR2JRcW5qMDZDa2NIVThnT3pzSHhzWS9MZzVoZllISlpOTEJveWszNThyMDZtV0lyVnRYd3RCUVgrSnNtaytmOHEwWktMY1lDbXRySzR3Y09WaGswT09QSDlQdzVrME1EQTMxeEdhQXJVaHhjUW50SXZmMHFUOENBME9SbVBnUmlZbkp5TWpJd3FSSm83Rmt5V3dNSFRvQUowNWNnSXZMWFRyZUdBQWtKSHhFWVdHaGdBS1V5RzM5ZzhmajRmbnpRRWhMUzBGWHQzV2RqbjMvdmpjQXdORHcydytocWlJMjlqMjB0VFh4eno4N29LaW9nUGJ0ZFRGanhnUUF3SmN2dVhCMTlZQ2hvVDcwOVRzQjRGdWlTa2xKWWRldWpkaTB5UUY5K2hoRFM2c0YzTjB2Q28xTjdXRXJXbHoxNnRVRE1URnh0TFhUd1lQOGd5NVB6eWNvS0Nna2JtMWlhUENLcEhuenBrTlRzemtDQTBNUkZ4ZVA3T3djU0VsSm9XblR4dERYNzR6Um80ZlMvc2FpR0R0MkJGcTNib2tMRjV6eDRVTWlGQlRrb0tmWEdkT21qYWVGKzJlemN1VjhkT3pZRGk0dWQvRGhReUlLQzR0Z2FLaVA2ZE1ud01DZ0szMGFJaTY0Wk9mTzdYSHk1RDRjUDM0T3IxL3pmYTY3ZE9rQVc5dGhHRHAwZ01oTjBMUnA0MkZnb0lkcjEyNGpORFFDbVpuWlVGQ1FSNjllaGhnMWFvaVFSUkdGa1pFQkxsMDZpa3VYYnVERmkxZjQ5Q2tkMHRMUzZOeTVQYXlzK3NMV2RwallrLzhWSythQnhXTGgrZk1nRkJRVWlNeDBSZmcybVRjeDZZR1FrQWl3MmNMWmJPVGw1ZEMxYTBlRWhiMUJ0MjZkSmNxS1ZoTzB0VFd4Wjg4V0hEOStIb21KeVdBeUdVSWJpSGJ0MnVES2xXTzRldlVXbmowTFFISnlLa3BLU3FHaW9veE9uZHBoNk5BQkdEREFyRlliZHc2SEN3ZUhnd2dJQ0lHbVpqT01HL2R0V2FZS0M0dXdmUGtXdkgzN0hsWldmV0ZqTTFTZ1BpM3RNKzdjOFlTYjJ3TmtaR1NoU1pOR0dEM2FHcmR2MzhlaFEwNjRkdTAyYkcySFlmandnZCtzREdnb0dCbDFSOHVXbWxCVVZFU0hEcnJWZHhCRHUzWnQwS3FWRmhJU2txR2lvZ3hqNCs0UzkyV3hXT2pmdnc5OUVqNXdZUFd4bFNSQlRrNFdLMWI4aWZYci82cXluWnZiQTV3OGVSRlNVbElDd1M1cmk2UGpjZHk5K3hCYVdpMkVnaG5uNXhmZzRjT25jSFc5aDlqWTk1Q1ZaV1BHakFrSURuNk5CdzhlNCtsVGZ3d2JaZ1ViRzJzUzYrczNSRjVlams2ZFhCUEt5dml1OHJWVm9NYkZ4V1A3OXIvUnFwVVdGaStlSmJZZHBiU3NxZFVFQUNncUtpQWpJd3ZaMlRsQ2NXdmk0aEx3NlZNNjFOUlVCVTZvcVpobmFXbWYwYXVYSVRadVhFWXJCMUpUUCtIS2xWdHdkYjJIOHZKeWRPblNBZEhSc2RpNzl5aUNnMS9Eem01c2xXc1dTaG0yZHUwT2hJZEhRa0ZCSHF0WEw4VEFnWDFyL04wYU1vMGFxUXRrbWJLekd5dFNFZG15cFdhTjRwdVdsSlRBdzhNYmlvb0tkSmdHaXFvQ3QzdDRlQUdBMkUzcWl4ZXZjTytlRjFKUzBwQ1M4b2srVkFVZ2tHR3dVU04xR0JycTBXRW1SbzBhZ25QbnJ1UGlSUmNNSHR3Zm1wck5VRmhZaE9Ua0ZPanBkUlE0akNWeVcvK0lpb3BGUmtZV2V2VFFsOWhhV2hKS1Nrcnc2SkV2VkZTVXY3dEYyZGF0cTVDWGwwOC9menQyYkVzck9PUGprK0RxNm9GZXZReUVzaHJLeXJLeFo4L21LdDJVdnlZYiticFBzYkF3RlFpM1FsbExlM2g0Z2MxbUM5M1hCRDROWHBHa3JLeUVLVlBHWU1xVU1iVWV3OUxTWEdLL3ljdVhqMVZacjZHaEJuOS80YmhMcXFyS0lzc3I4dml4K0hoSHc0WlppVHdwenMzTnArTWZWVGJScmp6WEF3ZDJWSG45eXVqcGRZS2VYczJWYWMyYU5SRkszeWdKaW9vSzJMaHhXWTM3TlRTK1JlYW5UUnN2OU5DdXlQSGplNnJzVC9sZGkrTENoY1BWWHI5M2I2TnFZOUVvS3l0aDdsdzd6SjFyVisxNEZaR1hseE43ajZXbGZjYTJiWDhqTE93TlZGU1VzWGZ2VnRxM3VyYWNQMytkUG9tazByTi8rSkFJZi84Z2VIdjcwVEZzMU5YVnNIRGhIeGczYmpqWWJEWW1UYkxCNWN1dXVIVHBCbzRmUDRjVEo4NURUNjhqVEV4Nm9tdlhqdWpSUTEvaU9CLzFrYk5uLzZteS90cTFrMkxyYkcydFlXdHJMZEYxcmw0OVVhTjVWYVNxKzZBeVptYkcxVDc3S2ZyMTZ5TzJiVkZSTVE0ZE9nMVhWdzh3R0F4czJiS2l4bWw3S3hNUUVBSVhsN3RvMUVnZEJ3N3NnTHk4SERJeXN2RHlaVEI4Zko3aDVjdGdsSldWZzgyV3daZ3h3ekY5K25oNmcrTHArUVFuVDU2SGk4dGR1TGpjUmN1V211alR4eGo2K3AxaFpOU2RaSEdycDVTWGw5T3h3YWhzcnpVaEtDZ002OWZ2aElxS0V2YnZ0NGU4dkJ4NFBCNmtwYVdFTEk5aVkva1ozU2kzNkpxZ3I5OFozdDUrK09PUDVlaldyVFB0dmw5YVdrWW5tNkN5TUZaRVdsb0tpeGZQd3JoeEkxRlNVZ29mbjJkd2QvZkM4K2VCNEhLNWFObFNFNHNXL1FGemN4TkVSNytEZzhNaGVIbjV3c3ZMRngwN3RzV0FBV1l3TmpaQTI3WnQ2TURpT1RtNWRJS1M4UEJJOU9sampMVnJGMGxrd1VJUVpQSmtXMHllYkV0L25qcDFiSTNIS0NrcFJXRmhrWUNGMGZuenpzak56YU1QT3lkUG5vK0VoT1JxeDZKaUJlM2VmUmk3ZHd1dWdheXRMZEc3dHhFZVBud0NnSjhKcmxPbmR2OHB1YlRRc3FVbXRMWDVDcStLbVk4QlFFMU5GVE5uVHNTeFkrZXdkT2xHN05tekJTRWhyOEhqOGRDOXU3QWxDWkhiK3NXRkMvd1l0ZDl5VVBYbFN5N3k4d3NFbnA5T1RsZVFsNWYvWHppWHVsTlFpWUxLOGxZYnFsc0RoNGRIQXVBZlp1emZMMzR0eCtQeDF6a2FHbW80ZnZ5ckI0ZVJrUUhNekl4ck5iZjZSb05YSkRWMHFFQmlhbXFxeEtxQlFCREJsU3V1T0hIaVBFcEtTcUdqb3cwSGgwMWlYU2xxd3RTcFk1R2ErZ2xyMXk0R215MkRyVnYzd05QekNWMnZwOWNKTmpaRFlHVmxJV0JhejJhek1YUG1SSXdaTXh6T3ptNjRjZU11d3NPakVCNGVoVEZqaHRQcGhna0Vpc0RBVU96WTRZajA5RXdvS01oajI3YlZkYklJTWpZMndPalJRekZ1M0Vob2FqYkQ3ZHYzNGVCd2lLN1gxT1JuZ3hreFlyQlFiSUZCZ3l4Z2FXa0dEdzl2WEw1OEV4OCtKQ0l4MFJXaG9SRjFIcWlmOFBOWXNXSXJvcUxlUWw1ZUhqSXkwc2pPL29JdlgzTEJZakdocHllNWkyNTI5aGY4Kys5bHVMamNoWUZCVit6WXNZNWVzekFZREhUbzBCWVJFZEd3dDkrSHBrMGJvN0N3Q1BmdmU0UEpaS0pidDVxN0FpOWJOaGRGUmNWNDlTcE13UElENEZ2L1dWdGJZc0dDbVFMbEsxZk94NFFKTm1qWHJqVzJiOStIeDQrZjBabXVPblJvaTBtVGJHQmxaVUZ2dER0MmJJc3padzdBMjlzUEZ5NjRJRHI2SGFLajMrSG8wYk9ZT25Vc0ZpN2tqLy94WXlvS0M0dWdxS2lBNWN2L0pGbXlmZ0tYTHQxQVRFd2M1T1JrRVJjWGovTHljdG9WdmJDd0NGZXV1RUpKU1pGMkl6TTAxUC9tckxYdDJyV0JzYkVCamh6WmhWYXR0R3U4UnJlekc0ZTNiOS9EeThzWFU2WXNvTXROVFFXZnIwUnU2eGZoNFZIdzhYa09KU1hGR3JsalJVUkVZKy9lSTFCUWtJZVVsRFRldjQ4SGw4dEZtemI4b05wcGFaOXgrZklOS0NvcVlPTEUwZDlyK3Q4Rko2ZkxpSXg4aTBhTjFGRlNVb3BIajU2aWVmT21VRk5UZ1p2Ymd5cjd5c2hJSXk4dlg2Q2RvcUlDVVNUOUIxRWsxWFBLeTh0RittVlRkZWZPWFFNQTlPL2ZXMlFiQXFHaG82dXJnL0p5RHNhT0hZNzU4MmZVbWN1ZW9xS0NRTUROWmN2K1JIYjJGeGdZNk1IS3loemEybFdiMVNzcksyTFdyTW13c3hzSFg5OFhlUDA2aXM3Q1FTQlVSRWRIR3h3T0YwWkdCbGkzYmxHdGdndUxZODJhcjVaVkkwWU1RbGpZR3lncUtzTEt5aHg2ZXAycWRGOWlzVmdZUG53Z2hnOGZpSkNRQ0R4NjlBUXpaa3lzMGhXRThIdlJxcFVXL1AyRDZFREREQVlEbXByTk1HZU9uVURXejZyNDhpVVhNMmN1UlZsWk9WYXZYZ2dibXlGQ0o4N3IxaTNCN3QxOEs0blMwakl3R0F3MGE5WUVTNWZPclZWaWhjYU5OZURvdUIwOEhnL0Z4U1hnOFhqMC9DdGJmMURJeTh1aGZYdCtYRXd6TTJPOGZCbU00Y01Id3RwNmdGaDNjUWFEUVZ1MXYza1RnNGNQbitEanh6VDgrZWRYaTlvdVhUcGcwNlpsNk5tek81bzBhVlRqNzBMNGRzckt5bWpMSURaYkJtWm12VEJxMUJBQS9QLzM5ZXVYb0t5c2pGYjJyRnBWYzZ0NmNkVEdmUlRneTVhOS9ScDA2ZElCenM1M2tKV1ZBeHViSVVKQmtvbmMxaS9VMUpTaHJLeUkyYk9uVnZrdVpUSVpVRlpXb3QyN21qZHZpbmZ2NG1rck9TYVRpUzVkT21ET25La0ErTjRpdzRZTlJKY3VIYjZyNFFHTHhhS1ZsbldGb3FJQ2JRbkxaRExScGswcnJGKy9CSjA3dDYvU200ZFFQYjlseWg4VEUyc2U5YnVrSnY5MVNVNU9Mb1lPNVo4NmVIaGNnYXFxOGcrZmc2UUVCb2Jnd2dVWFRKeG9neDQ5dXRHbWlERXhjVGgwNkRSZXZRcUh2THdjTGx3NFhLZWJpNGFFcWVuWG9MMHZYdHo3THZmVXo1YjVoazVtWm5hRHROZ2pzbDEvYUtneVhKa2ZJZE8vS2ovclh1UHhlUC85OEpNOTFNYjFOak16RzRxS0N0L2RuYUl1NGZGNDlUNnpaa042UjFSVUp0Wm5Hb0xjMXBUZlRjNWpZOTlEVjFlblZzOWFMcGNMRG9jTEpwTXBwTkRoY0xoMXJ1VDVrWlNYbDRQQkVQNWVQNVBmZlUxQ0xKSWFBSUdCb1FnTURBV0x4WUthbWdvS0M0dm9xUFR5OG5MWXVYTTlVU0lSQ0ZWQU51Q0UzeDBpdzRTZkJZUEIrT2FONmU4b3YyUXpYcjlvS1ArZkRlVjcxbWUrSldNNGs4a1VxNEQ2bFJRd3RVR2NodzZoOXBDL2FEMUhUNjh6MXE5ZmdrZVBuaUlwS1FVWkdWbVFrWkZHMjdhdFlXSmlpUEhqUjVIQWR3UUNnVUFnRUFnRUFvRkFJQkFrZ2lpU2FvRWtHZFIrRldSbDJSZzVjakJHamh6OHM2ZENJQkFJQkFLQlFDQVFDQVFDNFRmbjk3WlJJeEFJQkFLQlFDQVFDQVFDZ1VBZy9EQ0lJb2xBSUJBSUJBS0JRQ0FRQ0FRQ2dTQVJSSkZFSUJBSUJBS0JRQ0FRQ0FRQ2dVQ1FDS0pJSWhBSUJBS0JRQ0FRQ0FRQ2dVQWdTQVJSSkJFSUJBS0JRQ0FRQ0FRQ2dVQWdFQ1NDS0pMcWlMS3ljcEhsUGo3UDRPYjJRS0l4WHIwS2g3WDFGQ1FrSkV2VVBpVGtOVFp0Y3NDSEQ0a1N6MU5Td3NNak1XUEdVZ1FHaHRUNTJJUmZBeUkvaFByS3ExZmgyTC8vQklxS2lrWFdIemx5Qmc4ZStBajFPWGp3TklxTFM3N3Aydm41QmJDMm5vSWxTellCQURnY0xweWNMaU1ySy91YnhpVVFDQVFDZ1VENG1SUVVGSUxENFVqYy9zSUZaeHc1Y2daY0x2Yzd6b3J3czVENjJSUDRsZUZ3dUNnb0tFQnViajd5OHZLUmsvTUZXVms1eU16TVFsWldEdExUTTVHVzlobXBxWitSay9NRnAwN3RRNWN1SGVqK1hDNFhWNjY0SWpJeUZ1M2F0VUduVHUzb3V0alk5M2oxS2h3alJ3Nkd2THdjQUtDMHRBeloyVGtvTC85Nmc4YkV4Q0VrNUxWQU80cVVsRS93OHZLRnJhMDFXcmR1Q1FDSWowK1NXSEZGMGFHRExnWVA3aTlRbHBXVmc1aVlkeWdvS0tyUldJVGZCeUkvaFBwS2RIUXNybDkzdzh5Wmt5QW5KeXRVNytiMkFCWVdwaGc4dUI5ZDl1Wk5OSzVjY2NXMGFlTWhLOHV1OWJXbHBLU1FuWjFESzQ2Q2c4UGg1SFFacnE3M3NHdlhSdWpwZGFyMTJBVENyMFJ1Ymo3T25yMWFaK1BObldzSFdWazJFaEtTOGZsemVyWHR1M1RwS0xRdW9yaDU4eDRPSERpQnJWdFh3ZExTdk03bVNQajlJWEpMYUFoRVJFUmovLzRUMkxWckk1bzBhU1JRbDVPVGl3TUhUbFRaWDExZERVdVd6QllvUzAvUHhMSmxtNkdqb3cxNys3VmdzYXEzUjdsNTh4N1MwajVqM3J4cDFiWWw5K2J2QjFFa2dYK0N2R0xGVmhRVkZhTzR1QmhGUmZ5ZndrTEpOc0VzRmd1TkdxbkR3OE5iUUpIRVpES3hlZk1LVEoyNkVEdDNIc0M1YzRmb215NDA5QTMrK2VjVUJnd3dFeXUwQU45cVJKSjJGTW5KcWJoeXhWV2llVk5ZV3BwajhPRCtTRTVPUldwcUdnQytBZ3NBUG54SWhJS0M0SFU3ZFdvUFJVVUZMRml3RnA4L1o0Z2Q5OWl4UFdqY1dLTkdjeUg4WElqOEVPb2o3OTU5RUxCQUtpa3BRV1RrV3h3NWNvWXVlL01tR2dEdzc3OVh3R2JMQUFCVVZaVXhaY3FZR2wxTFJrWWFBT2pUTnlPajd0aStmVFcyYjkrSGhRdlhrVVVJb2Q1UVVGQlE0L2RGVlZCS1hHZm5PN2h4NDI2MTdmLzk5d0E2ZFdxSHZMeDhYTHQyRzUwN3QwZnYza1lBQUE2SGc3S3ljbklLVGhDQ3lDMmhJUkFZR0lySXlMZFl2SGdEamgvZkF6VTFWYnF1cUtoSXlDcTdNcHFhellRVVNmTHljcENXbG9LM3R4K2twYVd3WmN0S01KbDE1OXhFN3MzZkQ2SklBbEJlenNIcjExRmdzVmhRVVZHR3ZMd3MxTlhWb0tBZ0QwVkZlU2dwS1VKSlNSSEt5a3BRVlZXR3Fxb0svYU9ob1FZVkZTVXdHQXlSWTJ0cHRjQ1VLV053L3J3ejNyeUpocjUrNXgveW5iWnVYWW0rZlUwbGFpc2x4UmNEZC9lSE9IdjJta0RkeVpNWGhOcFROMXBxNm1lVWxKVEMxTFNIUVAzYnQrL3g3dDBIbEplTGR2Y2ovUG9RK1NIVUp6SXlzdkRpeFN2NmMxbFpPZExUTXdUS3NyTnpBQUN2WG9YUkM2Tm16UnJYV0pIRVpETEJZakVGVEw4SERyU0FrcElpZHU0OEFDMnQ1dC95VlFpRVh3NUxTM09zWGJ0SVpGMUlTQVRXcnQyQmZ2MTZZOE9HcFZXT282aW9JUEQ1OHVWamFOUklYYWpkK2ZQT3VIalJoZjZjbjE4QUo2ZkxHRE5tT0wzb0p4Q3FnOGd0b1Q0emMrWkVwS1NrNGU3ZGgxaThlQ09PSHQwTlpXVkZBQUNQeHdNQWpCbzFCT3ZXTFJicU8zcjBUSkZqS2lqSVkvLytIWmczYnpVZVBQQUJtODNHK3ZWTDZuenU1Tjc4ZlNDS3BBcjA2bVdJZmZ1MjFjbFk5Kzk3bzdDUUg1OURVVkVCNDhhTndMdDM4WGozTGg3YTJyWGZTUGo1QmRCeFp6NThTQUlBT0R2ZnhaTW4vZ0FBSXlNREFJQ01qSXhFRmt3VkdUM2FHbjM2R0FNQXJsOTN3OE9IVDdCcjEwYjZwdlB3OE1MTm0vY0VYRVYwZExTd2VmTUtnWEZPbjc2RWQrOCsxT0xiRWI0M1JINElEUkVUa3g0d01mbXFzQnc4ZUNJc0xFd0ZGaUhuejEvSHNXUG5jT1NJQTFSVmxlbnlyS3hzbkRwMXFjYlh6TXpNeHU3ZGh3WEtldlV5eEsxYjl3RUFBd2YyaGFHaGZvM0hKUkRkdVFpZEFBQWIwVWxFUVZSK05hU2tXRkJTVWhSWjkvSmxNQURBeG1hbzJEYmlVRkRnSCtTbHBLUWhOdllEOVBVN1EwMU5oYllZSkJDK0JTSzNoUHJPbWpXTEVCK2ZoSWlJYU55NTg0QStHS084QVVRcFZhcERUVTBGKy9adHc2eFp5L0hvMFZOTW5HaERoOGVvSzhpOStmdEFGRW5maWFOSHp5STlQVk5rbmFXbE9icDE2d0lBR0Q5K0xpaGpKc3BjYnRhc1piU0ZVOFY0U1FBUUVSRUZGeGUrZVI2bFVYN3k1RG5kbmxJRUFNRDc5d253OXcrcWRxN0RodytFaW9veW1qUnBSUHZST2psZEJvdkZncmw1TDdCWUxBREFzMmNCQVBCTjhVTUlQeGNpUDRUNnlybHoxM0g1OGswQVFFbEpLUUJnd29RNUFCaFFWRlRBalJ0T2RGczd1N0ZvMVVwTG9IKzNibDB3YTlaa0lmbk16YzNIclZzZU5aNVBRVUZobGYzYXRHbEZGRW1FZXNlNWM5ZFJYUHcxeUwyM3R5K1lUQ2FDZzE4ak5EUkNaQjk5L1M1Q2xxa1ZlZllzQUk2T0ozRG8wRi9vMmJOYm5jK1pRQ0J5UzZpUFNFdEw0YSsvTnVEWnN3RFkyQXlseXdNRFF3RUFMVnRxaWV0YUpWcGFMZURnc0JuS3lrcDFya1NxRExrM2YyMklJcWtDWEM1WDRyaElWU0VuSnd0WDE3TUFlQ0xyR2Y5djc4N2pxcXIyUG81L2o0ZEJFRFJBRUJNRU04czVwMHd5cjZhWmFHcWFsVU9hcHVXUWxrT0RxZGxjOWxSWHpTR0g2MWhwU21xcFNXcGlWdm80M05KU3c2dGVCeVpGbkpsUkR1ZjVnNGVkSjBBR0dRK2Y5K3ZWNjhYWlorOTFOdlpibkwxL2U2M2ZNcGwwNmxTa0prd1ltV2RiKy9jZjBvNGR1NHpYSTBjTzFzaVJneVZKYytjdTBaZGZydFdjT1I4WU55UTdkKzR6OWoxeTVMam16Rm1TNTJlMGFkTksxYXI5OVFRK0xlMmEvdnp6cU9yVXFXMGtBYVRNR3lOSmNuVjF6Yk5ObEUzRUQreFYwNllObEpIUlM1TDA5ZGNibEphV3BsNjl1cWx5WldjNU9Ua3FQUHlZUm85K0xjOTJWcXhZSzBrYU5PZ0pEUjNhWHdFQmZnb0xXNVBIVWJhR0RoMm51TGdMK3U2N0wzUGRKNnVXRW1CUFZxNWNwOFRFSkp2NGRuSnlWRWpJK216N1dxMlo5Y3I2OSs5OTA0disvMy9ta1dzSkFlQldFYmV3Vjk3ZVhqWkpwRE5uWWhVU3NrSHU3bTc2eHovYTVIaE01Y3JPaW8yTlUyUmtqREZxeWRuWjJhYTRkdlBtall2M3hQOGZmYk5zSTVGMGd6MTdmbE9uVG8vZmNqdnIxeStYajA5MVhia1Niek5GWXUvZS9YSjNyNktHRGU5VzNicUJxbHMzTU0rMkhucm9IM3JtbVg3eTlMd3QyM3Q3OTk1OGFmWGc0QWYxNElOdGpkY2hJUnUwWU1IbldyeDRoZ0lEL1kzdGYzOENIeGIyaXhJU0V2WE1NLzFzdHNmSEowaktIQnFJOG8vNGdUMXAzcnlKbWpkdm9vU0VSQzFlbkRrVnJYLy8zc2JmNE1PSC82UFUxRFQxNlBHdzZ0ZXZsMnM3YVdscG1qVnJrYTVmdnk0cDgwS2pvTk04M2R5cUtDSWlXcFVyT3hkcElVcWdQTGozM21hYU9mUGRQUGVMaTd1Z1J4OGRuT2QrV2ZYRzZFc29Uc1F0N0VGc2JKek9uZnRyaFRLejJhekdqZXRMa2s2Y2lOREVpZThvTVRGSnI3enlmSzR6QkpvMmJhalRwNlBVdCs5d1k5dk1tZS9hRk95V01xZTVlWHQ3eVdMSlVGcGFXbzV0WmMxK1NFbEp6YkV2T0RrNUdyVldjMFBmTEx0SUpOM0ExOWZIcG81R1libTRWTmF5WmF2MXIzOTlxVzNidmpacXdzeWZ2MXhXcXpSNThsZ2RQMzZ5UUcwZVAzNVMxYXQ3NnI3N1draVN6cDQ5WjlOR2ZIeUNxbFoxdHpuR2JEYmIzQUE1T21iKzczWjJkczcxeGlnNU9VV0xGcTJRcTZ1THVuYnRaUFBlMmJOeDh2QzR6U1lqZmVMRWFiMzBrbTFkcWNqSW1BTDliaWg1eEEvczFaNDl2OGxpeVp3bWZPWEtWVldwNG1yRXJwUjVRZEs1Yy90Y2owOUlTTlNzV1l0dTZSeXk1dTBuSlNVWGVBNC9BRnRaMC81dkhPRUtsSFhFTFVyRCt2V2JiUmErcVZMRlZkdTJmYTBMRnk1cCtQQ1hsSnljb29FRCsraXh4eDdKdFkzeDQwY29NTkJmWjg3RUdxTjNMbCsrcW5IanB0cnMxNmRQZDczODhpanQzLytIWG56eDladWVWK2ZPVCthNGZjeVlvUVZlMU9SVzBUZUxEb21rRzlTcmQwZXVWZUlMcW03ZEFHVmtaT2pvMGYrcVdiUE00WDluenNTcWRlc1crdm5uM1ZxOGVHV0IyMnpWNmg0amtmVDk5OXVON1FzV2ZLR3JWK08xY09FbnQzVE9WcXRWSDMwMFIyZlBudE9VS2VQazd1Nm01Y3RENU83dXB1am9NenA0TUZ3UFBIQ2Z6VEhYcjZmcjRzWExOdHRTVW01OWVpQ0tGL0VEZTdWMTZ3NlpUQ1paclZhOThNSmt0V3paVkcrOTlZcngvcnZ2VHRjSEgzeGFvRGF0Vm11K2wzdzFtODNHQ05KTGw2NlFTSUxkTTVsc24rcnUzYnRmYmR2MktMTDJzMFlITWgwVVJZbTRoVDBLRHU2b1JvMHlSeUF0V3ZTbG9xUFBTc29zclAzKys1TmtzVmlNaFhGeVU3bXlzL3IzNzIyejdkeTU4OFlLYmVmT25kZVNKVjhaNzlXc1dVTURCK1k4bzJmZHVrMUc4a3JLUHBXc1VhTzdzMjJqYjVZZkpKTDAxeEMzb3N4TU5taHdseVRwNk5FVGF0YXNzUklTRWhVZm42aUFBRDhOSHR4WEF3WThsdTJZeno4UDBmTGxJZHF3NGZNY3AvOWtuWi9GWXRIR2pWdmw0VkZObHk5ZlZhTkdkMnZWcW04MWFkTDdldUtKbmpiSGZQYlpNbU1aOWYvODU3Z2s2YXV2MWhtalQrcldEZFFqanp3a2k4V2k5OTZicVMxYmRpZzR1S082ZCs4c1NkcTBhWnVpb2pKSGlIaDdlMm5Ja0w3Njk3OFB5TnM3czZoeS9mcDM2clBQL3NmbU01Y3RXNjNseTFjejk3U01JbjVncnk1ZHVxemR1MzlUa3lZTmRQQmd1SjU2cW84Ky9mUmY4dk83M1JodDJyTm5zQm8zem43aGtpVTFOUzNiYW1zSERoelM2TkdUOG5VT1c3ZXVscGRYWmsyQkN4Y3VaU3ZxRGRpTHY2NmRiQy82QXdMOGJHcHk1Q1lwS1ZtTEZ1VzlJbUpXOFh3V2FrQlJJRzVoendJQy9JenJqalZyTmhxSkpFbHEwS0NlZXZVYWt1KzJ2TDJyS3lSa29TU3BSZzF2OWV6WlJaSjA3TmhKbTBTU245L3RHajM2bVJ6YjJMYnRaeVVucDJqa3lNRjUzbWZUTjhzZkVrbVNjYVBzNEZCMGlhVHExVDNsNmVtaFk4ZE9TSkxSa1FNRC9lWG82R0F6MVNMTHFWT1JDZ3owbDdlMzEwM2IzcnIxSjhYR3h1bnh4N3RyelpydjlNQURyVlcxcXBzV0xWcWhoZzN2c3RsMy9mck51bll0czhOa3JRQzNiZHZQeGszNkF3L2NwMGNlZVVoUzVuU01idDA2YWNxVWNjYng4K2I5ajFKU1V1WHM3S1RxMVQxMTlXcUN1bmJ0cjE2OXVtck5tc1hLeVpBaGZUVmtTTjg4LzQxUU9vZ2YyS3UxYXpmSndjRkJyVnMzMThHRDRRb083cWpUcDZPMGJ0MG1JN2J2dWFkaG5sUGIvcDVJOHZUMFVMZHV0bE0xdi85K3U2cFVjYzFXck5MUjBWRTFhOWFRbEZtckFMQlhXVk5JLzE3Znd0ZlhSLzM2OWNyeitMaTRDL202Nk05YUJLV2d0Y3FBbkJDM3FLaWNuSnpVczJjWHJWKy9XVzV1VmRTcFU3c2M5N3R5NWFxMmJ2MUpsU3FWN0FOZCttYjVReUpKMlFQcTZ0VjQ5ZWd4cU1EdGJOejRoYzNxVlhYckJ1ckVpZE9TcE1qSWFFbFNuVG9Ca3FSdnYvMWVHUm0ycTdvZFBueFUzdDVlV3JjdU5GdmJOV3Y2S0Npb2xhNWZUOWVTSlYrcFhyMDdiQXJHRGhuU1QwRkI5K3I4K1l2NjhzdTF4dll0VzFZWlA2OVlzVlp6NWl6UjRzVXpWYmR1Z0UzN1pyTlpFeWFNa05WcXRSa0o0dVhsa2V2disvZU1NY28rNGdmMktqazVSV3ZYYmxLSER2ZmJQR1VhTjI2NEJnOSswcGhDV1ppcGJZR0IvcG82ZFlMTnRoOSsrRW5lM2w3WnRrdVN2Ly90a3FUVHA2TUsrbXNBNVViV2tzeFpkU0N6bkQxN3psajk4R1lTRTVQejlUbng4WW1TbEsyT0gxQVl4QzBxS2hlWHloby9mb1NTa3BLMWVmTjI5ZXZYeTNqd2RhTVpNeFpJa3A1ODh0RVNQVC82WnZsRElrbVpUNkNsdjFhVHNsb3piN2g5ZlgzVW9rV1RQSS8vOWRjL0ZCZDN3U2hJbHVXT08ycnJtMjlDbFpHUm9jaklHSm5OWmdVRTFKSWtmZnp4WnpLWlRNYklwTlRVTkRrNE9DZzVPVm5UcDgrWHhXSXhib1pTVTlOMC8vMzNLaWlvbGI3K2VvT2lvODlvNnRRSlJpWDhMSGZmWFZmbnoxOHM5TC9ENk5HVEZCNStORi83YnR5NFJaczNiODl6djdGam44dlhjRVNVRE9JSDltckZpclc2ZWpWZVBYcytyQ05Iamh2YksxZDJWczJhTll4RVVuQndSeU9KR2hFUnBaQ1FEZXJmdjdmOC9ES1RQMW1ydHQyS3JFVHJpUk9uYnFrZG9Dekx1bWovKzFUOHlNZ1l6Wm16cE1nKzUvejVDM0oxZFdFYUFvb0VjWXVLcm0vZlJ4VWFHcVk1YzViby9mZHRwKzJmUEJtaGRldENWYnQyTGZYcytYQ0puaGQ5cy93aGtTUVp5eVI2ZXRxT25xaGZ2MTZPVDV2Lzd0VlgzMVZjM0lWczIydlg5dE8xYTlkMTVreXNJaU5qRkJqb1p6TmNiOUNneHpWaXhOTktUazVScDA2UDY4VVhuOVVUVC9UUUo1L00wL2J0T3hVYW1qazg3OGJsRjY5ZlQxZEFnSis2ZEhrd1h6ZmlCUkVVMUZLMWE5Zks5ZjNmZno5c1BHRzNXREprTWxuVXBVc0hPVHJtWHF6c1p1Mmg1QkUvc0ZjWEwxNVcvZnAzcWtXTHBqYUpwQ3lORzlmWDd0MmJiTGJ0MlBHL0NnblpvSzVkTzZwZXZUdU03WDh2TWxsUUhoNjN5ZGZYUjRjTy9TZmJLRDNBWGx5NGNFbVNqT0x5VXVaMWpaZVhweDUrK0svcG8xZXZ4dXVSUndhcVE0Zjc5ZDU3cnhuYms1SlNGQkt5WGsyYU5ManA1NXc2RlVXdE1SUVo0aFlWWGIxNmQ2aHIxNDRLRFEzVER6LzhaRXozVDAxTjAxdHZmYUwwOUhSTm12Uml0aWxteFkyK1dmNlFTRkptOWxYS25ENVdsUHo5YThyVjFVV1hMMS9WNmROUnV2UE9PcmZjWnBjdUhkUzBhY044VFF2cTNmc1pYYmx5MVhpZFZlTm0yTEJ4TmpjMndjRWROWEhpbUZ3cjdsdXRWaTFidGxxUmtURWFOV3F3NXMxYnJ2YnRnM1R5WktSaVltTDE0WWRUYktiMG9ld2lmbUN2ZXZSNDJPWkM0MFpidHV6UWhRdlpSOXNkUHB3NWdtN0hqdi9Wdm4wSHNyM3Y1T1NrSjU0bzNFb2h6Wm8xMXViTjIzWGt5REUxYlBoWGNlOXIxNjRyS1NsSkhoNjMzZVJvb095TGljbXMvZWpqNDIxc0d6andjWVdHYnRPa1NSOW80c1F4OHZMeVVLVktXZlVuVFRLYnpZcU5qZE1ISDN5cUNSTkc2dGxubjhyV2J2WHFucXBUcDdZY0hNdzZkT2lJTGwyNnJQVDBkSVdISDFYRGhuZkx3Nk9hNnRTcExXZG5wNUw0TldGbmlGdFVWTHQzLzZxZ29GYVNwTEZqaCt2Zi8vNWQ3Ny8vcVdyV3JLRzc3cXFyS1ZPbTZmanhrM3IyMmFlTUZjY0xJaU1qUTVVcUZiNXNCWDJ6L0NHUkpPbkFnY09TcEx2dnZyTkkyMjNldkltMmJsMnRTcFVxS1NycWpMcDBlVkR4OFlsRzhlTEM4UFgxa2E5di9oSmUzYnAxVWtwS2FwNzcvYjNBOG8xaVkrUDA0WWV6dFcvZkFVMmE5S0xhdFd1amVmT1d5OFBqTnMyZVBVSWpSNzZxWjU0WnAxZGZIVzJzaW9TeWkvaUJ2Y3BwQ2Rrc0d6WnN5WEhhWldwcW1pUnB5Wkt2Y2h6aTdPN3VWcUJFa3RWcTFibHo1K1h0WFYzMzM5OUttemR2MTdadHY5Z2trazZkaXREUW9lTTFaRWhmUGZmY3dIeTNEWlExUjQ0Y2t5VGRlV2Vnc2UzOCtZdWFNV09ocmw5UFYwSkNZbzUxOGs2Zmp0TCsvUWMxWnN3a3paLy9rVEd0Tk11TkN5NHNXUENGSk1uUjBVSFBQejlKNzcwM1VYMzZkRmVmUHQyTi9YMTlmUlFXdHVhbW8xdUJMTVF0S3ByNCtBUjkvUEZuMnI1OXAzYnUzQ0NUeWFTcVZkMDBiZG9ValJrelNXUEh2cTdBUUgrRmh4OVRjSEJIRFIzYXY4Q2ZzWFBuWG0zYXRFM1RwazBwOUhuU044dWZDcDlJaW91N29FT0hqc2pmdjViOC9Hb1dhZHRXYTJhTmpOOS8vMU5wYVdsYXVYS3Q1czVkb25Iamh1ZDljQkc0bFp1VWE5ZXVhOTI2VFZxNDhBczVPRGpvbi85OFcwRkJMWFhsU3J5eFQ0MGEzbHEwYUxvbVQvNUE0OGUvb1k0ZEg5RFFvZjFWdDI3Z1RWcEdlVUg4d0Y3TW5Uc3QyN2JWcTlkcjVzeUZhdHUydFhidDJxZWhRL3RyMEtBbjhtekxhclhxNHNYTHNscWxxMWNUTkgvK2NrVkd4aWd5TWtiUjBXZVVsblpOWVdGcjFLNWRHMVdwNHFxTkc3ZnEyV2VmTWhaemlJaUlVVVpHUnJaaWtrQjVrcGFXcHYzN0Q4bkhwN3J4Y01KaXlkQWJiM3lreE1Ra1RadzRSb0dCL2prZTI2Wk5TNzMrK25pOS9mWS9OV2JNWk0yZi8xR09EempDdzQvcXUrOStVSWNPOTJ2TW1HRWFOZXBWVFp6NG5pWk9IR01zUXkxSkpwT0oxWGVRTDhRdEtwTDQrQVNscFYzVGdBR2pkUEhpWlFVRnRWUkdSb2JNNXN3UlBRMGExRk9YTGc5cS9mck5DZzgvcGxxMWZQWEtLODhYYURyK3BVdVhOWDM2QW9XRi9TSi8vOEtYbzZCdmxrOFZQcEVVRXJKQkdSa1p4aExtTjhySXNCZ3J1dDFNUmthR3pldlUxRFFOR3paZUVSRlJ4bEtHSnBOSm5wNjNxV1BIZG1yWnNtblJuSHd4U0V1N3B1Ky9EOVBTcGFzVUYzZEJEUnJVMHp2dlRNdzF5ZWJsNWFHNWM2ZHAvdnpQdFdyVk45cStmYWRhdG15cWJ0MGVVcHMyTGJMVm5ZSjlJMzVRMWxrc0dWcTJiSldXTFBsSzk5N2JYQjkvL0libXpWdXV6ejVicG9pSWFJMGQrNXpjM2QyTS9UTXlNalI5K2dMRnhKelZtVE94T252Mm5LNWZUNWVVZVFHMWZIbUlKTW5aMlVsK2ZqWGw3KzhuSnlkSE9UZzQ2TkZIZzdWeTVUck5uYnRVcjd6eXZDVHAyTEVUa2pLTDJ3UGxWVmpZVGlVbnA2aGJ0MDdHdG5uemx1bjMzdytyZmZ1Z1BCZEpDQTd1cUN0WDR2WHBwLy9TaEFsdmF1SENUK1RtVnNWNC8vejVpM3J6elkvbDZPaW9FU09lVnExYXZwb3paNXBHalpxb2FkTm1LU2twK1pacm1hSGlJVzVSVVVSR3h1ajQ4Vk5LVDA5WFNrcXFKazhlcXg0OU1vdG5XeXdaMnJGamw1WXVYYVVUSjA2cmFsVjNlWHJlcHRPbm85U3Yzd2dOSHZ5a3VuVjdLTmNIWGtsSm1VV3hEeHc0cEw1OWYxUmlZcEphdDI2dWlSUEhGUHA4Nlp2bFU0Vk9KTVhHeG1uTm1vMnFVc1ZWdlh0bkQ5Q2ZmOTZqVHAxeXJ2dHlNNVVyTzh0c05xdDE2K1pxMUtpK0dqZXVyMGFON3JZSjZJTDRlNklxUHpadTNLcjkrdy9sYTE4SEI3TkdqeDZxdVhPWEtEUTBUQWtKaVhKMWRkSDQ4U1AwK09QZDg1enY2dURnb0RGamhxcDc5ODZhT1hPaDl1N2RyOTkrT3loSmV1dXRsOVdseTRNRlBuK1VMdUlIOWlZNU9VVmJ0dXpRNnRYZktpSWlXdTNiQituTk4xK1d5V1RTODg4UGthdXJpeFlzK0Z5N2R1MVRyMTdkMUwxN1o5V3E1YXRLbFNycHdJRkRPbmt5UWlhVFNiNitQZ29JOEZQdDJyVnUrTTlQUGo3VnN6M0ZHenk0cjdacytWSHIxbTFTMWFydTZ0Ky9sMzc4Y1pmTVpyTWFONzU1TVVpZ3JMSllNdlRGRjE5TGtoNTlORmhTNXZUUkZTdldLakRRWDFPbWpMUFpQMnRCa3lwVmJKL3c5dXZYU3hFUjBmcjIyKzgxYWRMN21qSGpIVGs0T0NnaUlscmp4MC9WMmJOeG1qcDFndkVVdW5idFdwbzkrMzJOR2pWUnMyWXRVbkp5aW9ZTkc1RGpPV1lsYkZtVkIxbUlXMVFrRm90RlpuTWwxYTlmWCsrODg2cHExcXlocUtnWWJkNzhvMEpEd3hRYkd5ZXoyYXhldmJwcTVNaW41ZXJxcXFWTHY5TEtsZXYweVNmempIcW03ZHExMFQzM05KS0hSeldqN2IxN2Y1T1VXV1BZM2QxTnI3OCtQc2NCR2ZrL1YvcG1lVldoRTBtclY2OVhXdG8xRFJzMlFGV3J1bWQ3UHlEQVR3OCsyRGJQZHNMQ2Rpb3FLc1ptMitlZno4NzNlWmpOWnJWcWRZOXExTWdzTHViaFVVMjMzMTVEczJZdFVtSmlrbUppWXRXZ1FlNTFhSEt5Wjg5ditkN1gwZEZCNDhZTmw0dExaVmtzRmcwYytMZ0dET2hkNEdLd2dZSCttam56WFIwL2ZsSnIxbnludExRMGtnRGxGUEVEZTNId1lMZ1dMdnhDZi93UnJ2VDBkTldvNGEzSms4ZXFlL2ZPTm9tZklVUDZxbkhqK3BvK2ZiNldMVnVsWmN0V3FVNmQybHE2OUZOTm5UcEJqbzZPOHZlL1hVNU8rWjh6bjFXRFlOeTRxVWFia3RTeVpWT210cUhjMnJCaGkwNmZqdElERDl5bk8rK3Nvd01IRHV2REQyZkwwOU5ETTJhOEkzZDNOdzBkT2s3cDZSYTV1Ym5xMUtsSVNUbVB3bnZwcFpFNmVUSkNSNDRjVjBSRXRINzVaWStXTGwybGE5ZXVhOEtFRVRaUHB5WHBqanNDTkdQR08zcmhoY25hdCsrQUJnMTZRbWZPeEdyNDhKZFZyVnBWdWJtNUtpa3BSVkZSTVRLYks5bXN4b2lLamJoRlJWS25UbTNObVROTkRSclUwNEVEaHpWKy9CdUtpSWlXSkxtNFZOWmpqM1hUVTAvMTBlMjMreHJIREI4K1NMMTdkOVB5NVNFS0RkMm0wTkF3aFlhR3lkM2RUU3RYemxQMTZwNlNwT1BIVDBtUzJyWnRyZGRlZThIWVhsajB6ZktyUWllU25uNzZTWjArSFpYclVMWTZkUUkwWXNUVGViWno0a1JFdGtSU1FUZzdPMm4yN0ErTTE4T0dEZEN3WVFNMFljS2IycjM3VjFXclZsVzllZ1hucTYyMmJlL1Z6cDBiQ25nR21UZFR3NGNQMG9BQmo5bE02eWlNZXZYdTBLUkpMOTVTR3lnZHhBL3NUZTNhZmpwNU1rTDMzZGRDRHozVVRoMDd0c3MxR2RTcTFUMzY0b3U1K3ZISG5kcTRjYXM2ZFdvbloyY24xYTlmK0lVWW1qUnBvQ1ZMWm1yMjdNWDY5ZGMvVktOR2RZMGQrMXloMndOS1c0c1dUWFRiYlZVMWV2UXprcVJtelJwcHhJaW4xYVpOQzZNdWhaZVhwM2J2L2xVV2kwV3VyaTdxM0xtOVRRMktMQTRPRHZyd3d5azZkKzZDL1B4cTZvY2ZmcGFycTR2ZWZ2dFZkZWh3ZjQ2ZjM3RGhYWm85K3dNRkJ2ckx5Y2xSL3Y2MWxKNmVydWpvTTVJeVN3blVxdVdyWWNPZXl2ZmlFckIveEMwcW1zYU42MHVTbWpadEtCZVh5bXJldkxFZWZyaURPbmR1cnlwVlhITTh4dHZiU3krL1BFcWpSZzNXdG0wL2EvdjJuZXJUcDd0TnN1aTExMTdRM3IzNzFiMTc1eUk1VC9wbStaWC9hbHBsU0pzMjNheFpQKy9ldmVtVzJySmFyUVVxS2xaVS92enpxTHk5dmVUalUvMm0rMWtzR2ZsYXFoMmxKeWpvRWVQblBYdENpeVdZaWpMbWdmeXlsOWptN3lpeWxFUk1sMVZGMmRjdVhicGNMRFhzWW1KaTVlcnFZak9OQW1WWGVmdU9JRzVSR09VdHpuTlNXdmU3K1ZWUisyWjV2eWFwMENPU0pKVmFwN3JaVXRVMzR1WUhBRzROZjBlQm9sVmNDeUhVcXVXYjkwNUFJUkczcUtqS2NoSkpvbStXVjF4ZEF3QUFBQUFBSUY5SUpBRUFBQUFBQUNCZlNDUUJBQUFBQUFBZ1gwZ2tBUUFBQUFBQUlGOUlKQUVBQUFBQUFDQmZTQ1FCQUFBQUFBQWdYMGdrQVFBQUFBQUFJRjlJSkFFQUFBQUFBQ0JmU0NRQkFBQUFBQUFnWDBna0FRQUFBQUFBSUY5SUpBRUFBQUFBQUNCZnltVWl5V3JWNzFrL0h6OStzalJQQlJYYzBhUC92ZUdWZFg5eGZRNHhqNUpHYk1QZWxGUk1sMVgwTlJRbHZpTlFFUkRuS0M3MmNFMVNMaE5Ka3ZWQTFrOC8vYlM3TkU4RUZkeVBQKzR5ZnJaYTlWdnhmUkl4ajVKRmJNUGVsRnhNbDFYME5SUWR2aU5RRVJEbktDNzJjRTFTTGhOSkpwTnBRZGJQaXhldjFILy9lNm8wVHdjVlZIajRNUzFmSG1LOHRscE5DNHZyczRoNWxDUmlHL2FtSkdPNnJLS3ZvYWp3SFlHS2dEaEhjYkdYYXhKemFaOUFZVVJISDQrcFZhdWVqOG1rZXlYcG0yOUM1ZUpTV1I0ZTFWU3RXdFhTUGozWXVjaklHRzNjdUZXdnYvNmhzYzFxMWF4OSswS1hGTmRuRXZNb0NjUTI3RTFweEhSWlJWL0RyZUk3QWhVQmNZN2lZbS9YSktiU1BvSENhdHUycDd2RmtuNVlVdTNTUGhkVWVKSHg4Y21Od3NOM0pCYm5oeER6S0FYRU51eE5pY1IwV1VWZlF4SGpPd0lWQVhHTzRsS3VyMG5LNWRRMlNkcTFhME5DYW1yeVBWYXJOcFgydWFBaXMyNjhmdjFhMDVMNEE3QnIxNGFFcENSVE0ySWVKY082TVRVMStSNWlHL2FqNUdLNnJLS3ZvZWlVN0hjRTEvd29IVnpubzdpVS8ydVNjanNpNlViMzNkZDFxS1NISlRVMm1VeU5TdnQ4WVBjT1c2M1d3eWFUYWN1ZVBhSExTdU1FaUhrVUUySWI5cWJVWTdxc29xK2hFRXE5UHhHM0tBSEVPWXBMcWNjV0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mwyZjhCNXBHVURUTCtJNWNBQUFBQVNVVk9SSzVDWUlJPSIsCgkiVGhlbWUiIDogIiIsCgkiVHlwZSIgOiAibWluZCIsCgkiVmVyc2lvbiIgOiAiMzAiCn0K"/>
    </extobj>
  </extobjs>
</s:customData>
</file>

<file path=customXml/itemProps359.xml><?xml version="1.0" encoding="utf-8"?>
<ds:datastoreItem xmlns:ds="http://schemas.openxmlformats.org/officeDocument/2006/customXml" ds:itemID="s:customData">
  <ds:schemaRefs>
    <ds:schemaRef ds:uri="http://www.wps.cn/officeDocument/2013/wpsCustomDat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1844</Words>
  <Application>WPS 演示</Application>
  <PresentationFormat>宽屏</PresentationFormat>
  <Paragraphs>347</Paragraphs>
  <Slides>25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40" baseType="lpstr">
      <vt:lpstr>Arial</vt:lpstr>
      <vt:lpstr>宋体</vt:lpstr>
      <vt:lpstr>Wingdings</vt:lpstr>
      <vt:lpstr>Wingdings</vt:lpstr>
      <vt:lpstr>微软雅黑</vt:lpstr>
      <vt:lpstr>Arimo Bold</vt:lpstr>
      <vt:lpstr>Yu Gothic UI Semibold</vt:lpstr>
      <vt:lpstr>思源黑体-超粗体</vt:lpstr>
      <vt:lpstr>Arial Unicode MS</vt:lpstr>
      <vt:lpstr>Calibri</vt:lpstr>
      <vt:lpstr>黑体</vt:lpstr>
      <vt:lpstr>Arimo</vt:lpstr>
      <vt:lpstr>Segoe Print</vt:lpstr>
      <vt:lpstr>金山云技术体</vt:lpstr>
      <vt:lpstr>WPS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May Wang</cp:lastModifiedBy>
  <cp:revision>168</cp:revision>
  <dcterms:created xsi:type="dcterms:W3CDTF">2019-06-19T02:08:00Z</dcterms:created>
  <dcterms:modified xsi:type="dcterms:W3CDTF">2024-01-05T10:33:05Z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2052-12.1.0.16120</vt:lpwstr>
  </property>
  <property fmtid="{D5CDD505-2E9C-101B-9397-08002B2CF9AE}" pid="3" name="ICV">
    <vt:lpwstr>B35FE4FA58924CD29E06D440BF0A08B4_11</vt:lpwstr>
  </property>
</Properties>
</file>